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notesSlides/notesSlide5.xml" ContentType="application/vnd.openxmlformats-officedocument.presentationml.notesSlide+xml"/>
  <Override PartName="/ppt/theme/themeOverride7.xml" ContentType="application/vnd.openxmlformats-officedocument.themeOverride+xml"/>
  <Override PartName="/ppt/notesSlides/notesSlide6.xml" ContentType="application/vnd.openxmlformats-officedocument.presentationml.notesSl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notesSlides/notesSlide7.xml" ContentType="application/vnd.openxmlformats-officedocument.presentationml.notesSlide+xml"/>
  <Override PartName="/ppt/theme/themeOverride14.xml" ContentType="application/vnd.openxmlformats-officedocument.themeOverride+xml"/>
  <Override PartName="/ppt/theme/themeOverride15.xml" ContentType="application/vnd.openxmlformats-officedocument.themeOverride+xml"/>
  <Override PartName="/ppt/notesSlides/notesSlide8.xml" ContentType="application/vnd.openxmlformats-officedocument.presentationml.notesSlide+xml"/>
  <Override PartName="/ppt/theme/themeOverride16.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217" r:id="rId5"/>
    <p:sldId id="621" r:id="rId6"/>
    <p:sldId id="2197" r:id="rId7"/>
    <p:sldId id="2198" r:id="rId8"/>
    <p:sldId id="2199" r:id="rId9"/>
    <p:sldId id="2200" r:id="rId10"/>
    <p:sldId id="2201" r:id="rId11"/>
    <p:sldId id="2202" r:id="rId12"/>
    <p:sldId id="2203" r:id="rId13"/>
    <p:sldId id="2204" r:id="rId14"/>
    <p:sldId id="2205" r:id="rId15"/>
    <p:sldId id="2206" r:id="rId16"/>
    <p:sldId id="2207" r:id="rId17"/>
    <p:sldId id="2208" r:id="rId18"/>
    <p:sldId id="2209" r:id="rId19"/>
    <p:sldId id="2210" r:id="rId20"/>
    <p:sldId id="2211" r:id="rId21"/>
    <p:sldId id="2212" r:id="rId22"/>
    <p:sldId id="2213" r:id="rId23"/>
    <p:sldId id="2214" r:id="rId24"/>
    <p:sldId id="2215" r:id="rId25"/>
    <p:sldId id="2216" r:id="rId26"/>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ayak, Simarjot@DHCS" initials="VS" lastIdx="25" clrIdx="0">
    <p:extLst>
      <p:ext uri="{19B8F6BF-5375-455C-9EA6-DF929625EA0E}">
        <p15:presenceInfo xmlns:p15="http://schemas.microsoft.com/office/powerpoint/2012/main" userId="S-1-5-21-746137067-1767777339-682003330-249957" providerId="AD"/>
      </p:ext>
    </p:extLst>
  </p:cmAuthor>
  <p:cmAuthor id="2" name="Liu, Becky@DHCS" initials="LB" lastIdx="6" clrIdx="1">
    <p:extLst>
      <p:ext uri="{19B8F6BF-5375-455C-9EA6-DF929625EA0E}">
        <p15:presenceInfo xmlns:p15="http://schemas.microsoft.com/office/powerpoint/2012/main" userId="S-1-5-21-746137067-1767777339-682003330-258706" providerId="AD"/>
      </p:ext>
    </p:extLst>
  </p:cmAuthor>
  <p:cmAuthor id="3" name="Ures, Donna@DHCS" initials="UD" lastIdx="9" clrIdx="2">
    <p:extLst>
      <p:ext uri="{19B8F6BF-5375-455C-9EA6-DF929625EA0E}">
        <p15:presenceInfo xmlns:p15="http://schemas.microsoft.com/office/powerpoint/2012/main" userId="S-1-5-21-746137067-1767777339-682003330-1533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6FA5"/>
    <a:srgbClr val="F9923E"/>
    <a:srgbClr val="80B2BA"/>
    <a:srgbClr val="686868"/>
    <a:srgbClr val="000000"/>
    <a:srgbClr val="E8E8E8"/>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1FDE7A-9DCC-4AA1-8544-299827924B51}" v="1" dt="2023-02-22T23:41:22.6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85"/>
    <p:restoredTop sz="66586" autoAdjust="0"/>
  </p:normalViewPr>
  <p:slideViewPr>
    <p:cSldViewPr snapToGrid="0">
      <p:cViewPr varScale="1">
        <p:scale>
          <a:sx n="67" d="100"/>
          <a:sy n="67" d="100"/>
        </p:scale>
        <p:origin x="1692" y="72"/>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10/16/2023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2D21D1-52E2-420B-B491-CFF6D7BB79FB}" type="slidenum">
              <a:rPr lang="en-US" smtClean="0"/>
              <a:pPr/>
              <a:t>1</a:t>
            </a:fld>
            <a:endParaRPr lang="en-US"/>
          </a:p>
        </p:txBody>
      </p:sp>
    </p:spTree>
    <p:extLst>
      <p:ext uri="{BB962C8B-B14F-4D97-AF65-F5344CB8AC3E}">
        <p14:creationId xmlns:p14="http://schemas.microsoft.com/office/powerpoint/2010/main" val="341500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2</a:t>
            </a:fld>
            <a:endParaRPr lang="en-US"/>
          </a:p>
        </p:txBody>
      </p:sp>
    </p:spTree>
    <p:extLst>
      <p:ext uri="{BB962C8B-B14F-4D97-AF65-F5344CB8AC3E}">
        <p14:creationId xmlns:p14="http://schemas.microsoft.com/office/powerpoint/2010/main" val="2751635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4</a:t>
            </a:fld>
            <a:endParaRPr lang="en-US"/>
          </a:p>
        </p:txBody>
      </p:sp>
    </p:spTree>
    <p:extLst>
      <p:ext uri="{BB962C8B-B14F-4D97-AF65-F5344CB8AC3E}">
        <p14:creationId xmlns:p14="http://schemas.microsoft.com/office/powerpoint/2010/main" val="1060216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9</a:t>
            </a:fld>
            <a:endParaRPr lang="en-US"/>
          </a:p>
        </p:txBody>
      </p:sp>
    </p:spTree>
    <p:extLst>
      <p:ext uri="{BB962C8B-B14F-4D97-AF65-F5344CB8AC3E}">
        <p14:creationId xmlns:p14="http://schemas.microsoft.com/office/powerpoint/2010/main" val="2296478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12</a:t>
            </a:fld>
            <a:endParaRPr lang="en-US"/>
          </a:p>
        </p:txBody>
      </p:sp>
    </p:spTree>
    <p:extLst>
      <p:ext uri="{BB962C8B-B14F-4D97-AF65-F5344CB8AC3E}">
        <p14:creationId xmlns:p14="http://schemas.microsoft.com/office/powerpoint/2010/main" val="3912054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13</a:t>
            </a:fld>
            <a:endParaRPr lang="en-US"/>
          </a:p>
        </p:txBody>
      </p:sp>
    </p:spTree>
    <p:extLst>
      <p:ext uri="{BB962C8B-B14F-4D97-AF65-F5344CB8AC3E}">
        <p14:creationId xmlns:p14="http://schemas.microsoft.com/office/powerpoint/2010/main" val="2092257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19</a:t>
            </a:fld>
            <a:endParaRPr lang="en-US"/>
          </a:p>
        </p:txBody>
      </p:sp>
    </p:spTree>
    <p:extLst>
      <p:ext uri="{BB962C8B-B14F-4D97-AF65-F5344CB8AC3E}">
        <p14:creationId xmlns:p14="http://schemas.microsoft.com/office/powerpoint/2010/main" val="2120321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21</a:t>
            </a:fld>
            <a:endParaRPr lang="en-US"/>
          </a:p>
        </p:txBody>
      </p:sp>
    </p:spTree>
    <p:extLst>
      <p:ext uri="{BB962C8B-B14F-4D97-AF65-F5344CB8AC3E}">
        <p14:creationId xmlns:p14="http://schemas.microsoft.com/office/powerpoint/2010/main" val="1591499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bg>
      <p:bgPr>
        <a:solidFill>
          <a:schemeClr val="bg1"/>
        </a:solidFill>
        <a:effectLst/>
      </p:bgPr>
    </p:bg>
    <p:spTree>
      <p:nvGrpSpPr>
        <p:cNvPr id="1" name=""/>
        <p:cNvGrpSpPr/>
        <p:nvPr/>
      </p:nvGrpSpPr>
      <p:grpSpPr>
        <a:xfrm>
          <a:off x="0" y="0"/>
          <a:ext cx="0" cy="0"/>
          <a:chOff x="0" y="0"/>
          <a:chExt cx="0" cy="0"/>
        </a:xfrm>
      </p:grpSpPr>
      <p:sp>
        <p:nvSpPr>
          <p:cNvPr id="28" name="Picture Placeholder 27">
            <a:extLst>
              <a:ext uri="{FF2B5EF4-FFF2-40B4-BE49-F238E27FC236}">
                <a16:creationId xmlns:a16="http://schemas.microsoft.com/office/drawing/2014/main" xmlns="" id="{ED2F1452-44C5-47E0-A3DF-0106DFB0356C}"/>
              </a:ext>
            </a:extLst>
          </p:cNvPr>
          <p:cNvSpPr>
            <a:spLocks noGrp="1"/>
          </p:cNvSpPr>
          <p:nvPr>
            <p:ph type="pic" sz="quarter" idx="13"/>
          </p:nvPr>
        </p:nvSpPr>
        <p:spPr>
          <a:xfrm>
            <a:off x="-2460" y="-1172"/>
            <a:ext cx="7188072" cy="5552102"/>
          </a:xfrm>
          <a:custGeom>
            <a:avLst/>
            <a:gdLst>
              <a:gd name="connsiteX0" fmla="*/ 5543742 w 7188072"/>
              <a:gd name="connsiteY0" fmla="*/ 0 h 5552102"/>
              <a:gd name="connsiteX1" fmla="*/ 7188072 w 7188072"/>
              <a:gd name="connsiteY1" fmla="*/ 0 h 5552102"/>
              <a:gd name="connsiteX2" fmla="*/ 6157430 w 7188072"/>
              <a:gd name="connsiteY2" fmla="*/ 794840 h 5552102"/>
              <a:gd name="connsiteX3" fmla="*/ 0 w 7188072"/>
              <a:gd name="connsiteY3" fmla="*/ 0 h 5552102"/>
              <a:gd name="connsiteX4" fmla="*/ 5329392 w 7188072"/>
              <a:gd name="connsiteY4" fmla="*/ 0 h 5552102"/>
              <a:gd name="connsiteX5" fmla="*/ 6022360 w 7188072"/>
              <a:gd name="connsiteY5" fmla="*/ 903762 h 5552102"/>
              <a:gd name="connsiteX6" fmla="*/ 0 w 7188072"/>
              <a:gd name="connsiteY6" fmla="*/ 5552102 h 5552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72" h="5552102">
                <a:moveTo>
                  <a:pt x="5543742" y="0"/>
                </a:moveTo>
                <a:lnTo>
                  <a:pt x="7188072" y="0"/>
                </a:lnTo>
                <a:lnTo>
                  <a:pt x="6157430" y="794840"/>
                </a:lnTo>
                <a:close/>
                <a:moveTo>
                  <a:pt x="0" y="0"/>
                </a:moveTo>
                <a:lnTo>
                  <a:pt x="5329392" y="0"/>
                </a:lnTo>
                <a:lnTo>
                  <a:pt x="6022360" y="903762"/>
                </a:lnTo>
                <a:lnTo>
                  <a:pt x="0" y="5552102"/>
                </a:lnTo>
                <a:close/>
              </a:path>
            </a:pathLst>
          </a:custGeom>
          <a:solidFill>
            <a:schemeClr val="bg1">
              <a:lumMod val="95000"/>
            </a:schemeClr>
          </a:solidFill>
        </p:spPr>
        <p:txBody>
          <a:bodyPr wrap="square">
            <a:noAutofit/>
          </a:bodyPr>
          <a:lstStyle/>
          <a:p>
            <a:endParaRPr lang="en-IN"/>
          </a:p>
        </p:txBody>
      </p:sp>
      <p:sp>
        <p:nvSpPr>
          <p:cNvPr id="2" name="Title 1"/>
          <p:cNvSpPr>
            <a:spLocks noGrp="1"/>
          </p:cNvSpPr>
          <p:nvPr>
            <p:ph type="ctrTitle"/>
          </p:nvPr>
        </p:nvSpPr>
        <p:spPr>
          <a:xfrm>
            <a:off x="2766705" y="4635815"/>
            <a:ext cx="5616624" cy="764439"/>
          </a:xfrm>
          <a:prstGeom prst="rect">
            <a:avLst/>
          </a:prstGeom>
        </p:spPr>
        <p:txBody>
          <a:bodyPr lIns="0" rIns="0" anchor="b">
            <a:noAutofit/>
          </a:bodyPr>
          <a:lstStyle>
            <a:lvl1pPr algn="l">
              <a:defRPr lang="en-US" sz="4400" b="1" kern="120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
        <p:nvSpPr>
          <p:cNvPr id="3" name="Subtitle 2"/>
          <p:cNvSpPr>
            <a:spLocks noGrp="1"/>
          </p:cNvSpPr>
          <p:nvPr>
            <p:ph type="subTitle" idx="1"/>
          </p:nvPr>
        </p:nvSpPr>
        <p:spPr>
          <a:xfrm>
            <a:off x="2766704" y="5474344"/>
            <a:ext cx="5631964" cy="764440"/>
          </a:xfrm>
          <a:prstGeom prst="rect">
            <a:avLst/>
          </a:prstGeom>
        </p:spPr>
        <p:txBody>
          <a:bodyPr lIns="0" rIns="0">
            <a:normAutofit/>
          </a:bodyPr>
          <a:lstStyle>
            <a:lvl1pPr marL="0" indent="0" algn="l">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ortfolio">
    <p:spTree>
      <p:nvGrpSpPr>
        <p:cNvPr id="1" name=""/>
        <p:cNvGrpSpPr/>
        <p:nvPr/>
      </p:nvGrpSpPr>
      <p:grpSpPr>
        <a:xfrm>
          <a:off x="0" y="0"/>
          <a:ext cx="0" cy="0"/>
          <a:chOff x="0" y="0"/>
          <a:chExt cx="0" cy="0"/>
        </a:xfrm>
      </p:grpSpPr>
      <p:sp>
        <p:nvSpPr>
          <p:cNvPr id="7" name="Picture Placeholder 18">
            <a:extLst>
              <a:ext uri="{FF2B5EF4-FFF2-40B4-BE49-F238E27FC236}">
                <a16:creationId xmlns:a16="http://schemas.microsoft.com/office/drawing/2014/main" xmlns="" id="{28E03577-A7BD-4424-9D23-AF7DFEE33931}"/>
              </a:ext>
            </a:extLst>
          </p:cNvPr>
          <p:cNvSpPr>
            <a:spLocks noGrp="1"/>
          </p:cNvSpPr>
          <p:nvPr>
            <p:ph type="pic" sz="quarter" idx="14"/>
          </p:nvPr>
        </p:nvSpPr>
        <p:spPr>
          <a:xfrm>
            <a:off x="4332986" y="1627631"/>
            <a:ext cx="2341563" cy="4352481"/>
          </a:xfrm>
          <a:prstGeom prst="rect">
            <a:avLst/>
          </a:prstGeom>
        </p:spPr>
        <p:txBody>
          <a:bodyPr anchor="ctr">
            <a:normAutofit/>
          </a:bodyPr>
          <a:lstStyle>
            <a:lvl1pPr marL="0" indent="0" algn="ctr">
              <a:buNone/>
              <a:defRPr sz="2400"/>
            </a:lvl1pPr>
          </a:lstStyle>
          <a:p>
            <a:endParaRPr lang="en-IN"/>
          </a:p>
        </p:txBody>
      </p:sp>
      <p:sp>
        <p:nvSpPr>
          <p:cNvPr id="8" name="Picture Placeholder 18">
            <a:extLst>
              <a:ext uri="{FF2B5EF4-FFF2-40B4-BE49-F238E27FC236}">
                <a16:creationId xmlns:a16="http://schemas.microsoft.com/office/drawing/2014/main" xmlns="" id="{8EFD83A2-C014-4776-BEB2-C325CC7006B6}"/>
              </a:ext>
            </a:extLst>
          </p:cNvPr>
          <p:cNvSpPr>
            <a:spLocks noGrp="1"/>
          </p:cNvSpPr>
          <p:nvPr>
            <p:ph type="pic" sz="quarter" idx="15"/>
          </p:nvPr>
        </p:nvSpPr>
        <p:spPr>
          <a:xfrm>
            <a:off x="6782455" y="1627631"/>
            <a:ext cx="2341563" cy="4352481"/>
          </a:xfrm>
          <a:prstGeom prst="rect">
            <a:avLst/>
          </a:prstGeom>
        </p:spPr>
        <p:txBody>
          <a:bodyPr anchor="ctr">
            <a:normAutofit/>
          </a:bodyPr>
          <a:lstStyle>
            <a:lvl1pPr marL="0" indent="0" algn="ctr">
              <a:buNone/>
              <a:defRPr sz="2400"/>
            </a:lvl1pPr>
          </a:lstStyle>
          <a:p>
            <a:endParaRPr lang="en-IN"/>
          </a:p>
        </p:txBody>
      </p:sp>
      <p:sp>
        <p:nvSpPr>
          <p:cNvPr id="9" name="Picture Placeholder 18">
            <a:extLst>
              <a:ext uri="{FF2B5EF4-FFF2-40B4-BE49-F238E27FC236}">
                <a16:creationId xmlns:a16="http://schemas.microsoft.com/office/drawing/2014/main" xmlns="" id="{BCA5A74D-66C1-4887-AA8C-8EF0597CC7C4}"/>
              </a:ext>
            </a:extLst>
          </p:cNvPr>
          <p:cNvSpPr>
            <a:spLocks noGrp="1"/>
          </p:cNvSpPr>
          <p:nvPr>
            <p:ph type="pic" sz="quarter" idx="16"/>
          </p:nvPr>
        </p:nvSpPr>
        <p:spPr>
          <a:xfrm>
            <a:off x="9231924" y="1627631"/>
            <a:ext cx="2341563" cy="4352481"/>
          </a:xfrm>
          <a:prstGeom prst="rect">
            <a:avLst/>
          </a:prstGeom>
        </p:spPr>
        <p:txBody>
          <a:bodyPr anchor="ctr">
            <a:normAutofit/>
          </a:bodyPr>
          <a:lstStyle>
            <a:lvl1pPr marL="0" indent="0" algn="ctr">
              <a:buNone/>
              <a:defRPr sz="2400"/>
            </a:lvl1pPr>
          </a:lstStyle>
          <a:p>
            <a:endParaRPr lang="en-IN"/>
          </a:p>
        </p:txBody>
      </p:sp>
      <p:sp>
        <p:nvSpPr>
          <p:cNvPr id="18" name="Slide Number Placeholder 4">
            <a:extLst>
              <a:ext uri="{FF2B5EF4-FFF2-40B4-BE49-F238E27FC236}">
                <a16:creationId xmlns:a16="http://schemas.microsoft.com/office/drawing/2014/main" xmlns="" id="{937B383D-E52F-4651-9F91-C097364C3FEE}"/>
              </a:ext>
            </a:extLst>
          </p:cNvPr>
          <p:cNvSpPr>
            <a:spLocks noGrp="1"/>
          </p:cNvSpPr>
          <p:nvPr>
            <p:ph type="sldNum" sz="quarter" idx="12"/>
          </p:nvPr>
        </p:nvSpPr>
        <p:spPr>
          <a:xfrm>
            <a:off x="11567020" y="6520259"/>
            <a:ext cx="372404" cy="365125"/>
          </a:xfrm>
          <a:prstGeom prst="rect">
            <a:avLst/>
          </a:prstGeom>
          <a:noFill/>
        </p:spPr>
        <p:txBody>
          <a:bodyPr lIns="0" rIns="0"/>
          <a:lstStyle>
            <a:lvl1pPr algn="ctr">
              <a:defRPr sz="1000">
                <a:solidFill>
                  <a:schemeClr val="bg1">
                    <a:lumMod val="50000"/>
                  </a:schemeClr>
                </a:solidFill>
                <a:latin typeface="Century Gothic" panose="020B0502020202020204" pitchFamily="34" charset="0"/>
              </a:defRPr>
            </a:lvl1pPr>
          </a:lstStyle>
          <a:p>
            <a:fld id="{96E69268-9C8B-4EBF-A9EE-DC5DC2D48DC3}" type="slidenum">
              <a:rPr lang="en-US" smtClean="0"/>
              <a:pPr/>
              <a:t>‹#›</a:t>
            </a:fld>
            <a:endParaRPr lang="en-US"/>
          </a:p>
        </p:txBody>
      </p:sp>
      <p:sp>
        <p:nvSpPr>
          <p:cNvPr id="19" name="Title Placeholder 1">
            <a:extLst>
              <a:ext uri="{FF2B5EF4-FFF2-40B4-BE49-F238E27FC236}">
                <a16:creationId xmlns:a16="http://schemas.microsoft.com/office/drawing/2014/main" xmlns="" id="{8377A4E6-8FFF-4815-B916-9352C04DB817}"/>
              </a:ext>
            </a:extLst>
          </p:cNvPr>
          <p:cNvSpPr>
            <a:spLocks noGrp="1"/>
          </p:cNvSpPr>
          <p:nvPr>
            <p:ph type="title"/>
          </p:nvPr>
        </p:nvSpPr>
        <p:spPr>
          <a:xfrm>
            <a:off x="333772" y="301428"/>
            <a:ext cx="11521280" cy="711081"/>
          </a:xfrm>
          <a:prstGeom prst="rect">
            <a:avLst/>
          </a:prstGeom>
        </p:spPr>
        <p:txBody>
          <a:bodyPr vert="horz" lIns="0" tIns="60949" rIns="0" bIns="60949" rtlCol="0" anchor="ctr">
            <a:normAutofit/>
          </a:bodyPr>
          <a:lstStyle/>
          <a:p>
            <a:r>
              <a:rPr lang="en-US"/>
              <a:t>Click to edit Master title style</a:t>
            </a:r>
          </a:p>
        </p:txBody>
      </p:sp>
    </p:spTree>
    <p:extLst>
      <p:ext uri="{BB962C8B-B14F-4D97-AF65-F5344CB8AC3E}">
        <p14:creationId xmlns:p14="http://schemas.microsoft.com/office/powerpoint/2010/main" val="564631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rtfolio Til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xmlns="" id="{1309FBEA-B28D-42EA-8F4C-3D7AFA59E49C}"/>
              </a:ext>
            </a:extLst>
          </p:cNvPr>
          <p:cNvSpPr>
            <a:spLocks noGrp="1"/>
          </p:cNvSpPr>
          <p:nvPr>
            <p:ph type="pic" sz="quarter" idx="14"/>
          </p:nvPr>
        </p:nvSpPr>
        <p:spPr>
          <a:xfrm>
            <a:off x="333772" y="1484784"/>
            <a:ext cx="2931489" cy="2221848"/>
          </a:xfrm>
          <a:custGeom>
            <a:avLst/>
            <a:gdLst>
              <a:gd name="connsiteX0" fmla="*/ 0 w 2701787"/>
              <a:gd name="connsiteY0" fmla="*/ 0 h 2221848"/>
              <a:gd name="connsiteX1" fmla="*/ 2701787 w 2701787"/>
              <a:gd name="connsiteY1" fmla="*/ 0 h 2221848"/>
              <a:gd name="connsiteX2" fmla="*/ 2701787 w 2701787"/>
              <a:gd name="connsiteY2" fmla="*/ 2221848 h 2221848"/>
              <a:gd name="connsiteX3" fmla="*/ 0 w 2701787"/>
              <a:gd name="connsiteY3" fmla="*/ 2221848 h 2221848"/>
            </a:gdLst>
            <a:ahLst/>
            <a:cxnLst>
              <a:cxn ang="0">
                <a:pos x="connsiteX0" y="connsiteY0"/>
              </a:cxn>
              <a:cxn ang="0">
                <a:pos x="connsiteX1" y="connsiteY1"/>
              </a:cxn>
              <a:cxn ang="0">
                <a:pos x="connsiteX2" y="connsiteY2"/>
              </a:cxn>
              <a:cxn ang="0">
                <a:pos x="connsiteX3" y="connsiteY3"/>
              </a:cxn>
            </a:cxnLst>
            <a:rect l="l" t="t" r="r" b="b"/>
            <a:pathLst>
              <a:path w="2701787" h="2221848">
                <a:moveTo>
                  <a:pt x="0" y="0"/>
                </a:moveTo>
                <a:lnTo>
                  <a:pt x="2701787" y="0"/>
                </a:lnTo>
                <a:lnTo>
                  <a:pt x="2701787" y="2221848"/>
                </a:lnTo>
                <a:lnTo>
                  <a:pt x="0" y="2221848"/>
                </a:lnTo>
                <a:close/>
              </a:path>
            </a:pathLst>
          </a:custGeom>
          <a:solidFill>
            <a:schemeClr val="bg1">
              <a:lumMod val="95000"/>
            </a:schemeClr>
          </a:solidFill>
        </p:spPr>
        <p:txBody>
          <a:bodyPr wrap="square" anchor="ctr">
            <a:noAutofit/>
          </a:bodyPr>
          <a:lstStyle>
            <a:lvl1pPr marL="0" indent="0" algn="ctr">
              <a:buFontTx/>
              <a:buNone/>
              <a:defRPr sz="1800"/>
            </a:lvl1pPr>
          </a:lstStyle>
          <a:p>
            <a:endParaRPr lang="en-IN"/>
          </a:p>
        </p:txBody>
      </p:sp>
      <p:sp>
        <p:nvSpPr>
          <p:cNvPr id="11" name="Picture Placeholder 10">
            <a:extLst>
              <a:ext uri="{FF2B5EF4-FFF2-40B4-BE49-F238E27FC236}">
                <a16:creationId xmlns:a16="http://schemas.microsoft.com/office/drawing/2014/main" xmlns="" id="{BE56A5C4-DA5B-46D2-969A-87279E24BB19}"/>
              </a:ext>
            </a:extLst>
          </p:cNvPr>
          <p:cNvSpPr>
            <a:spLocks noGrp="1"/>
          </p:cNvSpPr>
          <p:nvPr>
            <p:ph type="pic" sz="quarter" idx="15"/>
          </p:nvPr>
        </p:nvSpPr>
        <p:spPr>
          <a:xfrm>
            <a:off x="3372326" y="3767498"/>
            <a:ext cx="2671144" cy="2221847"/>
          </a:xfrm>
          <a:custGeom>
            <a:avLst/>
            <a:gdLst>
              <a:gd name="connsiteX0" fmla="*/ 0 w 2717376"/>
              <a:gd name="connsiteY0" fmla="*/ 0 h 2221847"/>
              <a:gd name="connsiteX1" fmla="*/ 2717376 w 2717376"/>
              <a:gd name="connsiteY1" fmla="*/ 0 h 2221847"/>
              <a:gd name="connsiteX2" fmla="*/ 2717376 w 2717376"/>
              <a:gd name="connsiteY2" fmla="*/ 2221847 h 2221847"/>
              <a:gd name="connsiteX3" fmla="*/ 0 w 2717376"/>
              <a:gd name="connsiteY3" fmla="*/ 2221847 h 2221847"/>
            </a:gdLst>
            <a:ahLst/>
            <a:cxnLst>
              <a:cxn ang="0">
                <a:pos x="connsiteX0" y="connsiteY0"/>
              </a:cxn>
              <a:cxn ang="0">
                <a:pos x="connsiteX1" y="connsiteY1"/>
              </a:cxn>
              <a:cxn ang="0">
                <a:pos x="connsiteX2" y="connsiteY2"/>
              </a:cxn>
              <a:cxn ang="0">
                <a:pos x="connsiteX3" y="connsiteY3"/>
              </a:cxn>
            </a:cxnLst>
            <a:rect l="l" t="t" r="r" b="b"/>
            <a:pathLst>
              <a:path w="2717376" h="2221847">
                <a:moveTo>
                  <a:pt x="0" y="0"/>
                </a:moveTo>
                <a:lnTo>
                  <a:pt x="2717376" y="0"/>
                </a:lnTo>
                <a:lnTo>
                  <a:pt x="2717376" y="2221847"/>
                </a:lnTo>
                <a:lnTo>
                  <a:pt x="0" y="2221847"/>
                </a:lnTo>
                <a:close/>
              </a:path>
            </a:pathLst>
          </a:custGeom>
          <a:solidFill>
            <a:schemeClr val="bg1">
              <a:lumMod val="95000"/>
            </a:schemeClr>
          </a:solidFill>
        </p:spPr>
        <p:txBody>
          <a:bodyPr wrap="square" anchor="ctr">
            <a:noAutofit/>
          </a:bodyPr>
          <a:lstStyle>
            <a:lvl1pPr marL="0" indent="0" algn="ctr">
              <a:buFontTx/>
              <a:buNone/>
              <a:defRPr sz="1800"/>
            </a:lvl1pPr>
          </a:lstStyle>
          <a:p>
            <a:endParaRPr lang="en-IN"/>
          </a:p>
        </p:txBody>
      </p:sp>
      <p:sp>
        <p:nvSpPr>
          <p:cNvPr id="12" name="Picture Placeholder 11">
            <a:extLst>
              <a:ext uri="{FF2B5EF4-FFF2-40B4-BE49-F238E27FC236}">
                <a16:creationId xmlns:a16="http://schemas.microsoft.com/office/drawing/2014/main" xmlns="" id="{7FC6321B-1AA3-42D3-B9A2-FD4CBB3F15BB}"/>
              </a:ext>
            </a:extLst>
          </p:cNvPr>
          <p:cNvSpPr>
            <a:spLocks noGrp="1"/>
          </p:cNvSpPr>
          <p:nvPr>
            <p:ph type="pic" sz="quarter" idx="16"/>
          </p:nvPr>
        </p:nvSpPr>
        <p:spPr>
          <a:xfrm>
            <a:off x="6192432" y="1484784"/>
            <a:ext cx="5662619" cy="4504560"/>
          </a:xfrm>
          <a:custGeom>
            <a:avLst/>
            <a:gdLst>
              <a:gd name="connsiteX0" fmla="*/ 0 w 5480027"/>
              <a:gd name="connsiteY0" fmla="*/ 0 h 4504560"/>
              <a:gd name="connsiteX1" fmla="*/ 5480027 w 5480027"/>
              <a:gd name="connsiteY1" fmla="*/ 0 h 4504560"/>
              <a:gd name="connsiteX2" fmla="*/ 5480027 w 5480027"/>
              <a:gd name="connsiteY2" fmla="*/ 4504560 h 4504560"/>
              <a:gd name="connsiteX3" fmla="*/ 0 w 5480027"/>
              <a:gd name="connsiteY3" fmla="*/ 4504560 h 4504560"/>
            </a:gdLst>
            <a:ahLst/>
            <a:cxnLst>
              <a:cxn ang="0">
                <a:pos x="connsiteX0" y="connsiteY0"/>
              </a:cxn>
              <a:cxn ang="0">
                <a:pos x="connsiteX1" y="connsiteY1"/>
              </a:cxn>
              <a:cxn ang="0">
                <a:pos x="connsiteX2" y="connsiteY2"/>
              </a:cxn>
              <a:cxn ang="0">
                <a:pos x="connsiteX3" y="connsiteY3"/>
              </a:cxn>
            </a:cxnLst>
            <a:rect l="l" t="t" r="r" b="b"/>
            <a:pathLst>
              <a:path w="5480027" h="4504560">
                <a:moveTo>
                  <a:pt x="0" y="0"/>
                </a:moveTo>
                <a:lnTo>
                  <a:pt x="5480027" y="0"/>
                </a:lnTo>
                <a:lnTo>
                  <a:pt x="5480027" y="4504560"/>
                </a:lnTo>
                <a:lnTo>
                  <a:pt x="0" y="4504560"/>
                </a:lnTo>
                <a:close/>
              </a:path>
            </a:pathLst>
          </a:custGeom>
          <a:solidFill>
            <a:schemeClr val="bg1">
              <a:lumMod val="95000"/>
            </a:schemeClr>
          </a:solidFill>
        </p:spPr>
        <p:txBody>
          <a:bodyPr wrap="square" anchor="ctr">
            <a:noAutofit/>
          </a:bodyPr>
          <a:lstStyle>
            <a:lvl1pPr marL="0" indent="0" algn="ctr">
              <a:buFontTx/>
              <a:buNone/>
              <a:defRPr sz="1800"/>
            </a:lvl1pPr>
          </a:lstStyle>
          <a:p>
            <a:endParaRPr lang="en-IN"/>
          </a:p>
        </p:txBody>
      </p:sp>
      <p:sp>
        <p:nvSpPr>
          <p:cNvPr id="21" name="Slide Number Placeholder 4">
            <a:extLst>
              <a:ext uri="{FF2B5EF4-FFF2-40B4-BE49-F238E27FC236}">
                <a16:creationId xmlns:a16="http://schemas.microsoft.com/office/drawing/2014/main" xmlns="" id="{B7D6FBF3-11A6-49D8-8AE5-DC276477B6C1}"/>
              </a:ext>
            </a:extLst>
          </p:cNvPr>
          <p:cNvSpPr>
            <a:spLocks noGrp="1"/>
          </p:cNvSpPr>
          <p:nvPr>
            <p:ph type="sldNum" sz="quarter" idx="12"/>
          </p:nvPr>
        </p:nvSpPr>
        <p:spPr>
          <a:xfrm>
            <a:off x="11567020" y="6520259"/>
            <a:ext cx="372404" cy="365125"/>
          </a:xfrm>
          <a:prstGeom prst="rect">
            <a:avLst/>
          </a:prstGeom>
          <a:noFill/>
        </p:spPr>
        <p:txBody>
          <a:bodyPr lIns="0" rIns="0"/>
          <a:lstStyle>
            <a:lvl1pPr algn="ctr">
              <a:defRPr sz="1000">
                <a:solidFill>
                  <a:schemeClr val="bg1">
                    <a:lumMod val="50000"/>
                  </a:schemeClr>
                </a:solidFill>
                <a:latin typeface="Century Gothic" panose="020B0502020202020204" pitchFamily="34" charset="0"/>
              </a:defRPr>
            </a:lvl1pPr>
          </a:lstStyle>
          <a:p>
            <a:fld id="{96E69268-9C8B-4EBF-A9EE-DC5DC2D48DC3}" type="slidenum">
              <a:rPr lang="en-US" smtClean="0"/>
              <a:pPr/>
              <a:t>‹#›</a:t>
            </a:fld>
            <a:endParaRPr lang="en-US"/>
          </a:p>
        </p:txBody>
      </p:sp>
      <p:sp>
        <p:nvSpPr>
          <p:cNvPr id="22" name="Title Placeholder 1">
            <a:extLst>
              <a:ext uri="{FF2B5EF4-FFF2-40B4-BE49-F238E27FC236}">
                <a16:creationId xmlns:a16="http://schemas.microsoft.com/office/drawing/2014/main" xmlns="" id="{F3B3C046-30C6-498C-A12D-85FF5E7BF8EB}"/>
              </a:ext>
            </a:extLst>
          </p:cNvPr>
          <p:cNvSpPr>
            <a:spLocks noGrp="1"/>
          </p:cNvSpPr>
          <p:nvPr>
            <p:ph type="title"/>
          </p:nvPr>
        </p:nvSpPr>
        <p:spPr>
          <a:xfrm>
            <a:off x="333772" y="301428"/>
            <a:ext cx="11521280" cy="711081"/>
          </a:xfrm>
          <a:prstGeom prst="rect">
            <a:avLst/>
          </a:prstGeom>
        </p:spPr>
        <p:txBody>
          <a:bodyPr vert="horz" lIns="0" tIns="60949" rIns="0" bIns="60949" rtlCol="0" anchor="ctr">
            <a:normAutofit/>
          </a:bodyPr>
          <a:lstStyle/>
          <a:p>
            <a:r>
              <a:rPr lang="en-US"/>
              <a:t>Click to edit Master title style</a:t>
            </a:r>
          </a:p>
        </p:txBody>
      </p:sp>
    </p:spTree>
    <p:extLst>
      <p:ext uri="{BB962C8B-B14F-4D97-AF65-F5344CB8AC3E}">
        <p14:creationId xmlns:p14="http://schemas.microsoft.com/office/powerpoint/2010/main" val="830950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a:prstGeom prst="rect">
            <a:avLst/>
          </a:prstGeom>
        </p:spPr>
        <p:txBody>
          <a:bodyPr anchor="b">
            <a:normAutofit/>
          </a:bodyPr>
          <a:lstStyle>
            <a:lvl1pPr algn="l">
              <a:defRPr sz="28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a:prstGeom prst="rect">
            <a:avLst/>
          </a:prstGeo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a:prstGeom prst="rect">
            <a:avLst/>
          </a:prstGeo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Tree>
    <p:extLst>
      <p:ext uri="{BB962C8B-B14F-4D97-AF65-F5344CB8AC3E}">
        <p14:creationId xmlns:p14="http://schemas.microsoft.com/office/powerpoint/2010/main" val="3753814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agenda">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8931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8883" y="4343400"/>
            <a:ext cx="10360501"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a:t>Click to edit Master title style</a:t>
            </a:r>
          </a:p>
        </p:txBody>
      </p:sp>
      <p:sp>
        <p:nvSpPr>
          <p:cNvPr id="9" name="Subtitle 8"/>
          <p:cNvSpPr>
            <a:spLocks noGrp="1"/>
          </p:cNvSpPr>
          <p:nvPr>
            <p:ph type="subTitle" idx="1"/>
          </p:nvPr>
        </p:nvSpPr>
        <p:spPr>
          <a:xfrm>
            <a:off x="1218883" y="2834640"/>
            <a:ext cx="10360501"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5" name="Date Placeholder 27">
            <a:extLst>
              <a:ext uri="{FF2B5EF4-FFF2-40B4-BE49-F238E27FC236}">
                <a16:creationId xmlns:a16="http://schemas.microsoft.com/office/drawing/2014/main" xmlns="" id="{141B0FD2-C3AD-415D-92B8-CC410F16B785}"/>
              </a:ext>
            </a:extLst>
          </p:cNvPr>
          <p:cNvSpPr>
            <a:spLocks noGrp="1"/>
          </p:cNvSpPr>
          <p:nvPr>
            <p:ph type="dt" sz="half" idx="10"/>
          </p:nvPr>
        </p:nvSpPr>
        <p:spPr>
          <a:xfrm>
            <a:off x="8633751" y="6416676"/>
            <a:ext cx="2844059" cy="365125"/>
          </a:xfrm>
          <a:prstGeom prst="rect">
            <a:avLst/>
          </a:prstGeom>
        </p:spPr>
        <p:txBody>
          <a:bodyPr/>
          <a:lstStyle>
            <a:lvl1pPr>
              <a:defRPr/>
            </a:lvl1pPr>
            <a:extLst/>
          </a:lstStyle>
          <a:p>
            <a:pPr>
              <a:defRPr/>
            </a:pPr>
            <a:fld id="{C09B6FB9-7870-4FD4-8815-5EA2EA17D0B7}" type="datetimeFigureOut">
              <a:rPr lang="en-US"/>
              <a:pPr>
                <a:defRPr/>
              </a:pPr>
              <a:t>10/16/2023</a:t>
            </a:fld>
            <a:endParaRPr lang="en-US"/>
          </a:p>
        </p:txBody>
      </p:sp>
      <p:sp>
        <p:nvSpPr>
          <p:cNvPr id="16" name="Footer Placeholder 16">
            <a:extLst>
              <a:ext uri="{FF2B5EF4-FFF2-40B4-BE49-F238E27FC236}">
                <a16:creationId xmlns:a16="http://schemas.microsoft.com/office/drawing/2014/main" xmlns="" id="{9C4E7E95-2471-497B-83F2-26559EEE5CC8}"/>
              </a:ext>
            </a:extLst>
          </p:cNvPr>
          <p:cNvSpPr>
            <a:spLocks noGrp="1"/>
          </p:cNvSpPr>
          <p:nvPr>
            <p:ph type="ftr" sz="quarter" idx="11"/>
          </p:nvPr>
        </p:nvSpPr>
        <p:spPr>
          <a:xfrm>
            <a:off x="1218882" y="6416676"/>
            <a:ext cx="7414869" cy="365125"/>
          </a:xfrm>
          <a:prstGeom prst="rect">
            <a:avLst/>
          </a:prstGeom>
        </p:spPr>
        <p:txBody>
          <a:bodyPr/>
          <a:lstStyle>
            <a:lvl1pPr>
              <a:defRPr/>
            </a:lvl1pPr>
            <a:extLst/>
          </a:lstStyle>
          <a:p>
            <a:pPr>
              <a:defRPr/>
            </a:pPr>
            <a:endParaRPr lang="en-US"/>
          </a:p>
        </p:txBody>
      </p:sp>
      <p:sp>
        <p:nvSpPr>
          <p:cNvPr id="17" name="Slide Number Placeholder 28">
            <a:extLst>
              <a:ext uri="{FF2B5EF4-FFF2-40B4-BE49-F238E27FC236}">
                <a16:creationId xmlns:a16="http://schemas.microsoft.com/office/drawing/2014/main" xmlns="" id="{A6B58699-1715-4DDA-96DD-D2EC5C6D49AB}"/>
              </a:ext>
            </a:extLst>
          </p:cNvPr>
          <p:cNvSpPr>
            <a:spLocks noGrp="1"/>
          </p:cNvSpPr>
          <p:nvPr>
            <p:ph type="sldNum" sz="quarter" idx="12"/>
          </p:nvPr>
        </p:nvSpPr>
        <p:spPr/>
        <p:txBody>
          <a:bodyPr/>
          <a:lstStyle>
            <a:lvl1pPr>
              <a:defRPr/>
            </a:lvl1pPr>
          </a:lstStyle>
          <a:p>
            <a:pPr>
              <a:defRPr/>
            </a:pPr>
            <a:fld id="{577085D9-AE74-4D12-A4FC-E3F08875E5E3}" type="slidenum">
              <a:rPr lang="en-US" altLang="en-US"/>
              <a:pPr>
                <a:defRPr/>
              </a:pPr>
              <a:t>‹#›</a:t>
            </a:fld>
            <a:endParaRPr lang="en-US" altLang="en-US"/>
          </a:p>
        </p:txBody>
      </p:sp>
    </p:spTree>
    <p:extLst>
      <p:ext uri="{BB962C8B-B14F-4D97-AF65-F5344CB8AC3E}">
        <p14:creationId xmlns:p14="http://schemas.microsoft.com/office/powerpoint/2010/main" val="127729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793" y="1268760"/>
            <a:ext cx="11089235" cy="4968552"/>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7" name="Title Placeholder 1">
            <a:extLst>
              <a:ext uri="{FF2B5EF4-FFF2-40B4-BE49-F238E27FC236}">
                <a16:creationId xmlns:a16="http://schemas.microsoft.com/office/drawing/2014/main" xmlns="" id="{8712293B-C10C-4685-B1C5-111484C82045}"/>
              </a:ext>
            </a:extLst>
          </p:cNvPr>
          <p:cNvSpPr>
            <a:spLocks noGrp="1"/>
          </p:cNvSpPr>
          <p:nvPr>
            <p:ph type="title"/>
          </p:nvPr>
        </p:nvSpPr>
        <p:spPr>
          <a:xfrm>
            <a:off x="549796" y="301428"/>
            <a:ext cx="11089232" cy="711081"/>
          </a:xfrm>
          <a:prstGeom prst="rect">
            <a:avLst/>
          </a:prstGeom>
        </p:spPr>
        <p:txBody>
          <a:bodyPr vert="horz" lIns="0" tIns="60949" rIns="0" bIns="60949" rtlCol="0" anchor="ctr">
            <a:normAutofit/>
          </a:bodyPr>
          <a:lstStyle>
            <a:lvl1pPr>
              <a:defRPr b="1"/>
            </a:lvl1pPr>
          </a:lstStyle>
          <a:p>
            <a:r>
              <a:rPr lang="en-US"/>
              <a:t>Click to edit Master title style</a:t>
            </a:r>
          </a:p>
        </p:txBody>
      </p:sp>
      <p:sp>
        <p:nvSpPr>
          <p:cNvPr id="11" name="Slide Number Placeholder 35">
            <a:extLst>
              <a:ext uri="{FF2B5EF4-FFF2-40B4-BE49-F238E27FC236}">
                <a16:creationId xmlns:a16="http://schemas.microsoft.com/office/drawing/2014/main" xmlns="" id="{788220FB-CFFD-4CEA-AAC2-46DFB8B62C1A}"/>
              </a:ext>
            </a:extLst>
          </p:cNvPr>
          <p:cNvSpPr>
            <a:spLocks noGrp="1"/>
          </p:cNvSpPr>
          <p:nvPr>
            <p:ph type="sldNum" sz="quarter" idx="12"/>
          </p:nvPr>
        </p:nvSpPr>
        <p:spPr>
          <a:xfrm>
            <a:off x="11567020" y="6448251"/>
            <a:ext cx="372404" cy="365125"/>
          </a:xfrm>
        </p:spPr>
        <p:txBody>
          <a:bodyPr/>
          <a:lstStyle/>
          <a:p>
            <a:fld id="{96E69268-9C8B-4EBF-A9EE-DC5DC2D48DC3}" type="slidenum">
              <a:rPr lang="en-US" smtClean="0"/>
              <a:pPr/>
              <a:t>‹#›</a:t>
            </a:fld>
            <a:endParaRPr lang="en-US"/>
          </a:p>
        </p:txBody>
      </p:sp>
      <p:cxnSp>
        <p:nvCxnSpPr>
          <p:cNvPr id="13" name="Straight Connector 12">
            <a:extLst>
              <a:ext uri="{FF2B5EF4-FFF2-40B4-BE49-F238E27FC236}">
                <a16:creationId xmlns:a16="http://schemas.microsoft.com/office/drawing/2014/main" xmlns="" id="{C05CF036-5912-4F88-A9B5-EC8B3EFDAC6A}"/>
              </a:ext>
            </a:extLst>
          </p:cNvPr>
          <p:cNvCxnSpPr/>
          <p:nvPr/>
        </p:nvCxnSpPr>
        <p:spPr>
          <a:xfrm>
            <a:off x="549793" y="1124744"/>
            <a:ext cx="11089235" cy="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a:prstGeom prst="rect">
            <a:avLst/>
          </a:prstGeom>
        </p:spPr>
        <p:txBody>
          <a:bodyPr anchor="t">
            <a:normAutofit/>
          </a:bodyPr>
          <a:lstStyle>
            <a:lvl1pPr algn="l">
              <a:defRPr sz="4400" b="1" cap="all"/>
            </a:lvl1pPr>
          </a:lstStyle>
          <a:p>
            <a:r>
              <a:rPr lang="en-US"/>
              <a:t>Click to edit Master title style</a:t>
            </a:r>
          </a:p>
        </p:txBody>
      </p:sp>
    </p:spTree>
    <p:extLst>
      <p:ext uri="{BB962C8B-B14F-4D97-AF65-F5344CB8AC3E}">
        <p14:creationId xmlns:p14="http://schemas.microsoft.com/office/powerpoint/2010/main" val="211817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xmlns="" id="{261F833E-E4B8-43E0-BE17-7D94A97B5C53}"/>
              </a:ext>
            </a:extLst>
          </p:cNvPr>
          <p:cNvSpPr>
            <a:spLocks noGrp="1"/>
          </p:cNvSpPr>
          <p:nvPr>
            <p:ph type="title"/>
          </p:nvPr>
        </p:nvSpPr>
        <p:spPr>
          <a:xfrm>
            <a:off x="333772" y="301428"/>
            <a:ext cx="11521280" cy="711081"/>
          </a:xfrm>
          <a:prstGeom prst="rect">
            <a:avLst/>
          </a:prstGeom>
        </p:spPr>
        <p:txBody>
          <a:bodyPr vert="horz" lIns="0" tIns="60949" rIns="0" bIns="60949" rtlCol="0" anchor="ctr">
            <a:normAutofit/>
          </a:bodyPr>
          <a:lstStyle/>
          <a:p>
            <a:r>
              <a:rPr lang="en-US"/>
              <a:t>Click to edit Master title style</a:t>
            </a:r>
          </a:p>
        </p:txBody>
      </p:sp>
      <p:sp>
        <p:nvSpPr>
          <p:cNvPr id="9" name="Slide Number Placeholder 4">
            <a:extLst>
              <a:ext uri="{FF2B5EF4-FFF2-40B4-BE49-F238E27FC236}">
                <a16:creationId xmlns:a16="http://schemas.microsoft.com/office/drawing/2014/main" xmlns="" id="{F489F857-D9B6-4A5B-9435-0F67A4276EED}"/>
              </a:ext>
            </a:extLst>
          </p:cNvPr>
          <p:cNvSpPr>
            <a:spLocks noGrp="1"/>
          </p:cNvSpPr>
          <p:nvPr>
            <p:ph type="sldNum" sz="quarter" idx="12"/>
          </p:nvPr>
        </p:nvSpPr>
        <p:spPr>
          <a:xfrm>
            <a:off x="11554656" y="6525344"/>
            <a:ext cx="372404" cy="288032"/>
          </a:xfrm>
          <a:prstGeom prst="rect">
            <a:avLst/>
          </a:prstGeom>
          <a:noFill/>
        </p:spPr>
        <p:txBody>
          <a:bodyPr lIns="0" rIns="0"/>
          <a:lstStyle>
            <a:lvl1pPr algn="ctr">
              <a:defRPr sz="1000">
                <a:solidFill>
                  <a:schemeClr val="bg1">
                    <a:lumMod val="50000"/>
                  </a:schemeClr>
                </a:solidFill>
                <a:latin typeface="Century Gothic" panose="020B0502020202020204" pitchFamily="34" charset="0"/>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bout Our Company">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xmlns="" id="{FD6CD019-DC93-4FB7-9597-A2274BF62A45}"/>
              </a:ext>
            </a:extLst>
          </p:cNvPr>
          <p:cNvSpPr>
            <a:spLocks noGrp="1"/>
          </p:cNvSpPr>
          <p:nvPr>
            <p:ph type="pic" sz="quarter" idx="14"/>
          </p:nvPr>
        </p:nvSpPr>
        <p:spPr>
          <a:xfrm>
            <a:off x="4294212" y="476672"/>
            <a:ext cx="7894613" cy="2016224"/>
          </a:xfrm>
          <a:custGeom>
            <a:avLst/>
            <a:gdLst>
              <a:gd name="connsiteX0" fmla="*/ 0 w 7534572"/>
              <a:gd name="connsiteY0" fmla="*/ 0 h 2016224"/>
              <a:gd name="connsiteX1" fmla="*/ 7534572 w 7534572"/>
              <a:gd name="connsiteY1" fmla="*/ 0 h 2016224"/>
              <a:gd name="connsiteX2" fmla="*/ 7534572 w 7534572"/>
              <a:gd name="connsiteY2" fmla="*/ 2016224 h 2016224"/>
              <a:gd name="connsiteX3" fmla="*/ 0 w 7534572"/>
              <a:gd name="connsiteY3" fmla="*/ 2016224 h 2016224"/>
            </a:gdLst>
            <a:ahLst/>
            <a:cxnLst>
              <a:cxn ang="0">
                <a:pos x="connsiteX0" y="connsiteY0"/>
              </a:cxn>
              <a:cxn ang="0">
                <a:pos x="connsiteX1" y="connsiteY1"/>
              </a:cxn>
              <a:cxn ang="0">
                <a:pos x="connsiteX2" y="connsiteY2"/>
              </a:cxn>
              <a:cxn ang="0">
                <a:pos x="connsiteX3" y="connsiteY3"/>
              </a:cxn>
            </a:cxnLst>
            <a:rect l="l" t="t" r="r" b="b"/>
            <a:pathLst>
              <a:path w="7534572" h="2016224">
                <a:moveTo>
                  <a:pt x="0" y="0"/>
                </a:moveTo>
                <a:lnTo>
                  <a:pt x="7534572" y="0"/>
                </a:lnTo>
                <a:lnTo>
                  <a:pt x="7534572" y="2016224"/>
                </a:lnTo>
                <a:lnTo>
                  <a:pt x="0" y="2016224"/>
                </a:lnTo>
                <a:close/>
              </a:path>
            </a:pathLst>
          </a:custGeom>
        </p:spPr>
        <p:txBody>
          <a:bodyPr wrap="square" anchor="ctr">
            <a:noAutofit/>
          </a:bodyPr>
          <a:lstStyle>
            <a:lvl1pPr marL="0" indent="0">
              <a:buFontTx/>
              <a:buNone/>
              <a:defRPr>
                <a:solidFill>
                  <a:srgbClr val="000000"/>
                </a:solidFill>
              </a:defRPr>
            </a:lvl1pPr>
          </a:lstStyle>
          <a:p>
            <a:endParaRPr lang="en-IN"/>
          </a:p>
        </p:txBody>
      </p:sp>
      <p:sp>
        <p:nvSpPr>
          <p:cNvPr id="5" name="Slide Number Placeholder 4"/>
          <p:cNvSpPr>
            <a:spLocks noGrp="1"/>
          </p:cNvSpPr>
          <p:nvPr>
            <p:ph type="sldNum" sz="quarter" idx="12"/>
          </p:nvPr>
        </p:nvSpPr>
        <p:spPr>
          <a:xfrm>
            <a:off x="11554656" y="6525344"/>
            <a:ext cx="372404" cy="288032"/>
          </a:xfrm>
          <a:prstGeom prst="rect">
            <a:avLst/>
          </a:prstGeom>
          <a:noFill/>
        </p:spPr>
        <p:txBody>
          <a:bodyPr lIns="0" rIns="0"/>
          <a:lstStyle>
            <a:lvl1pPr algn="ctr">
              <a:defRPr sz="1000">
                <a:solidFill>
                  <a:schemeClr val="bg1">
                    <a:lumMod val="50000"/>
                  </a:schemeClr>
                </a:solidFill>
                <a:latin typeface="Century Gothic" panose="020B0502020202020204" pitchFamily="34" charset="0"/>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933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ur Service">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xmlns="" id="{F31CEECC-4B90-422D-BEDC-2F43B6AA3B06}"/>
              </a:ext>
            </a:extLst>
          </p:cNvPr>
          <p:cNvSpPr>
            <a:spLocks noGrp="1"/>
          </p:cNvSpPr>
          <p:nvPr>
            <p:ph sz="quarter" idx="13"/>
          </p:nvPr>
        </p:nvSpPr>
        <p:spPr>
          <a:xfrm>
            <a:off x="405780" y="935355"/>
            <a:ext cx="11173445" cy="431701"/>
          </a:xfrm>
          <a:prstGeom prst="rect">
            <a:avLst/>
          </a:prstGeom>
        </p:spPr>
        <p:txBody>
          <a:bodyPr>
            <a:normAutofit/>
          </a:bodyPr>
          <a:lstStyle>
            <a:lvl1pPr marL="0" indent="0" algn="l">
              <a:buNone/>
              <a:defRPr sz="2000">
                <a:latin typeface="Open Sans" panose="020B0606030504020204" pitchFamily="34" charset="0"/>
                <a:ea typeface="Open Sans" panose="020B0606030504020204" pitchFamily="34" charset="0"/>
                <a:cs typeface="Open Sans" panose="020B0606030504020204" pitchFamily="34" charset="0"/>
              </a:defRPr>
            </a:lvl1pPr>
            <a:lvl2pPr marL="609494" indent="0" algn="l">
              <a:buNone/>
              <a:defRPr/>
            </a:lvl2pPr>
            <a:lvl3pPr marL="1218986" indent="0" algn="l">
              <a:buNone/>
              <a:defRPr/>
            </a:lvl3pPr>
            <a:lvl4pPr marL="1828480" indent="0" algn="l">
              <a:buNone/>
              <a:defRPr/>
            </a:lvl4pPr>
            <a:lvl5pPr marL="2437973" indent="0" algn="l">
              <a:buNone/>
              <a:defRPr/>
            </a:lvl5pPr>
          </a:lstStyle>
          <a:p>
            <a:pPr lvl="0"/>
            <a:r>
              <a:rPr lang="en-US"/>
              <a:t>Click to edit Master text style</a:t>
            </a:r>
          </a:p>
        </p:txBody>
      </p:sp>
      <p:sp>
        <p:nvSpPr>
          <p:cNvPr id="11" name="Slide Number Placeholder 4">
            <a:extLst>
              <a:ext uri="{FF2B5EF4-FFF2-40B4-BE49-F238E27FC236}">
                <a16:creationId xmlns:a16="http://schemas.microsoft.com/office/drawing/2014/main" xmlns="" id="{6C81B43C-46C8-4AF8-95BB-8062A08D1B5A}"/>
              </a:ext>
            </a:extLst>
          </p:cNvPr>
          <p:cNvSpPr>
            <a:spLocks noGrp="1"/>
          </p:cNvSpPr>
          <p:nvPr>
            <p:ph type="sldNum" sz="quarter" idx="12"/>
          </p:nvPr>
        </p:nvSpPr>
        <p:spPr>
          <a:xfrm>
            <a:off x="11567020" y="6520259"/>
            <a:ext cx="372404" cy="365125"/>
          </a:xfrm>
          <a:prstGeom prst="rect">
            <a:avLst/>
          </a:prstGeom>
          <a:noFill/>
        </p:spPr>
        <p:txBody>
          <a:bodyPr lIns="0" rIns="0"/>
          <a:lstStyle>
            <a:lvl1pPr algn="ctr">
              <a:defRPr sz="1000">
                <a:solidFill>
                  <a:schemeClr val="bg1">
                    <a:lumMod val="50000"/>
                  </a:schemeClr>
                </a:solidFill>
                <a:latin typeface="Century Gothic" panose="020B0502020202020204" pitchFamily="34" charset="0"/>
              </a:defRPr>
            </a:lvl1pPr>
          </a:lstStyle>
          <a:p>
            <a:fld id="{96E69268-9C8B-4EBF-A9EE-DC5DC2D48DC3}" type="slidenum">
              <a:rPr lang="en-US" smtClean="0"/>
              <a:pPr/>
              <a:t>‹#›</a:t>
            </a:fld>
            <a:endParaRPr lang="en-US"/>
          </a:p>
        </p:txBody>
      </p:sp>
      <p:sp>
        <p:nvSpPr>
          <p:cNvPr id="12" name="Title Placeholder 1">
            <a:extLst>
              <a:ext uri="{FF2B5EF4-FFF2-40B4-BE49-F238E27FC236}">
                <a16:creationId xmlns:a16="http://schemas.microsoft.com/office/drawing/2014/main" xmlns="" id="{352399E2-AE3F-4B38-B48D-2BAB9598B33D}"/>
              </a:ext>
            </a:extLst>
          </p:cNvPr>
          <p:cNvSpPr>
            <a:spLocks noGrp="1"/>
          </p:cNvSpPr>
          <p:nvPr>
            <p:ph type="title"/>
          </p:nvPr>
        </p:nvSpPr>
        <p:spPr>
          <a:xfrm>
            <a:off x="333772" y="301428"/>
            <a:ext cx="11521280" cy="711081"/>
          </a:xfrm>
          <a:prstGeom prst="rect">
            <a:avLst/>
          </a:prstGeom>
        </p:spPr>
        <p:txBody>
          <a:bodyPr vert="horz" lIns="0" tIns="60949" rIns="0" bIns="60949" rtlCol="0" anchor="ctr">
            <a:normAutofit/>
          </a:bodyPr>
          <a:lstStyle/>
          <a:p>
            <a:r>
              <a:rPr lang="en-US"/>
              <a:t>Click to edit Master title style</a:t>
            </a:r>
          </a:p>
        </p:txBody>
      </p:sp>
    </p:spTree>
    <p:extLst>
      <p:ext uri="{BB962C8B-B14F-4D97-AF65-F5344CB8AC3E}">
        <p14:creationId xmlns:p14="http://schemas.microsoft.com/office/powerpoint/2010/main" val="2578448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908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ur Business Philosophy">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29042677-B3AE-4002-9895-B1C790FB46BB}"/>
              </a:ext>
            </a:extLst>
          </p:cNvPr>
          <p:cNvSpPr>
            <a:spLocks noGrp="1"/>
          </p:cNvSpPr>
          <p:nvPr>
            <p:ph type="pic" sz="quarter" idx="14"/>
          </p:nvPr>
        </p:nvSpPr>
        <p:spPr>
          <a:xfrm>
            <a:off x="0" y="1655249"/>
            <a:ext cx="4294188" cy="2590800"/>
          </a:xfrm>
          <a:prstGeom prst="rect">
            <a:avLst/>
          </a:prstGeom>
        </p:spPr>
        <p:txBody>
          <a:bodyPr anchor="ctr">
            <a:normAutofit/>
          </a:bodyPr>
          <a:lstStyle>
            <a:lvl1pPr marL="0" indent="0" algn="ctr">
              <a:buFontTx/>
              <a:buNone/>
              <a:defRPr sz="2800"/>
            </a:lvl1pPr>
          </a:lstStyle>
          <a:p>
            <a:endParaRPr lang="en-IN"/>
          </a:p>
        </p:txBody>
      </p:sp>
      <p:sp>
        <p:nvSpPr>
          <p:cNvPr id="10" name="Picture Placeholder 5">
            <a:extLst>
              <a:ext uri="{FF2B5EF4-FFF2-40B4-BE49-F238E27FC236}">
                <a16:creationId xmlns:a16="http://schemas.microsoft.com/office/drawing/2014/main" xmlns="" id="{396641B7-E8BF-4E77-B2B4-7DFBC802E68B}"/>
              </a:ext>
            </a:extLst>
          </p:cNvPr>
          <p:cNvSpPr>
            <a:spLocks noGrp="1"/>
          </p:cNvSpPr>
          <p:nvPr>
            <p:ph type="pic" sz="quarter" idx="15"/>
          </p:nvPr>
        </p:nvSpPr>
        <p:spPr>
          <a:xfrm>
            <a:off x="7894637" y="1655249"/>
            <a:ext cx="4294188" cy="2590800"/>
          </a:xfrm>
          <a:prstGeom prst="rect">
            <a:avLst/>
          </a:prstGeom>
        </p:spPr>
        <p:txBody>
          <a:bodyPr anchor="ctr">
            <a:normAutofit/>
          </a:bodyPr>
          <a:lstStyle>
            <a:lvl1pPr marL="0" indent="0" algn="ctr">
              <a:buFontTx/>
              <a:buNone/>
              <a:defRPr sz="2800"/>
            </a:lvl1pPr>
          </a:lstStyle>
          <a:p>
            <a:endParaRPr lang="en-IN"/>
          </a:p>
        </p:txBody>
      </p:sp>
      <p:sp>
        <p:nvSpPr>
          <p:cNvPr id="16" name="Slide Number Placeholder 4">
            <a:extLst>
              <a:ext uri="{FF2B5EF4-FFF2-40B4-BE49-F238E27FC236}">
                <a16:creationId xmlns:a16="http://schemas.microsoft.com/office/drawing/2014/main" xmlns="" id="{CA36B326-F491-41A8-93BE-A54FBBD81034}"/>
              </a:ext>
            </a:extLst>
          </p:cNvPr>
          <p:cNvSpPr>
            <a:spLocks noGrp="1"/>
          </p:cNvSpPr>
          <p:nvPr>
            <p:ph type="sldNum" sz="quarter" idx="12"/>
          </p:nvPr>
        </p:nvSpPr>
        <p:spPr>
          <a:xfrm>
            <a:off x="11567020" y="6520259"/>
            <a:ext cx="372404" cy="365125"/>
          </a:xfrm>
          <a:prstGeom prst="rect">
            <a:avLst/>
          </a:prstGeom>
          <a:noFill/>
        </p:spPr>
        <p:txBody>
          <a:bodyPr lIns="0" rIns="0"/>
          <a:lstStyle>
            <a:lvl1pPr algn="ctr">
              <a:defRPr sz="1000">
                <a:solidFill>
                  <a:schemeClr val="bg1">
                    <a:lumMod val="50000"/>
                  </a:schemeClr>
                </a:solidFill>
                <a:latin typeface="Century Gothic" panose="020B0502020202020204" pitchFamily="34" charset="0"/>
              </a:defRPr>
            </a:lvl1pPr>
          </a:lstStyle>
          <a:p>
            <a:fld id="{96E69268-9C8B-4EBF-A9EE-DC5DC2D48DC3}" type="slidenum">
              <a:rPr lang="en-US" smtClean="0"/>
              <a:pPr/>
              <a:t>‹#›</a:t>
            </a:fld>
            <a:endParaRPr lang="en-US"/>
          </a:p>
        </p:txBody>
      </p:sp>
      <p:sp>
        <p:nvSpPr>
          <p:cNvPr id="17" name="Title Placeholder 1">
            <a:extLst>
              <a:ext uri="{FF2B5EF4-FFF2-40B4-BE49-F238E27FC236}">
                <a16:creationId xmlns:a16="http://schemas.microsoft.com/office/drawing/2014/main" xmlns="" id="{9AEFDD75-25E7-4508-89F9-92B8EDFA4CF6}"/>
              </a:ext>
            </a:extLst>
          </p:cNvPr>
          <p:cNvSpPr>
            <a:spLocks noGrp="1"/>
          </p:cNvSpPr>
          <p:nvPr>
            <p:ph type="title"/>
          </p:nvPr>
        </p:nvSpPr>
        <p:spPr>
          <a:xfrm>
            <a:off x="333772" y="301428"/>
            <a:ext cx="11521280" cy="711081"/>
          </a:xfrm>
          <a:prstGeom prst="rect">
            <a:avLst/>
          </a:prstGeom>
        </p:spPr>
        <p:txBody>
          <a:bodyPr vert="horz" lIns="0" tIns="60949" rIns="0" bIns="60949" rtlCol="0" anchor="ctr">
            <a:normAutofit/>
          </a:bodyPr>
          <a:lstStyle/>
          <a:p>
            <a:r>
              <a:rPr lang="en-US"/>
              <a:t>Click to edit Master title style</a:t>
            </a:r>
          </a:p>
        </p:txBody>
      </p:sp>
    </p:spTree>
    <p:extLst>
      <p:ext uri="{BB962C8B-B14F-4D97-AF65-F5344CB8AC3E}">
        <p14:creationId xmlns:p14="http://schemas.microsoft.com/office/powerpoint/2010/main" val="2521265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70ED80F7-641C-41FD-97D9-05CEDCFD3AF4}"/>
              </a:ext>
            </a:extLst>
          </p:cNvPr>
          <p:cNvSpPr>
            <a:spLocks noGrp="1"/>
          </p:cNvSpPr>
          <p:nvPr>
            <p:ph type="pic" sz="quarter" idx="10"/>
          </p:nvPr>
        </p:nvSpPr>
        <p:spPr>
          <a:xfrm>
            <a:off x="0" y="0"/>
            <a:ext cx="12188825" cy="6858000"/>
          </a:xfrm>
          <a:prstGeom prst="rect">
            <a:avLst/>
          </a:prstGeom>
        </p:spPr>
        <p:txBody>
          <a:bodyPr anchor="ctr">
            <a:normAutofit/>
          </a:bodyPr>
          <a:lstStyle>
            <a:lvl1pPr marL="0" indent="0">
              <a:buFontTx/>
              <a:buNone/>
              <a:defRPr sz="2800"/>
            </a:lvl1pPr>
          </a:lstStyle>
          <a:p>
            <a:endParaRPr lang="en-IN"/>
          </a:p>
        </p:txBody>
      </p:sp>
    </p:spTree>
    <p:extLst>
      <p:ext uri="{BB962C8B-B14F-4D97-AF65-F5344CB8AC3E}">
        <p14:creationId xmlns:p14="http://schemas.microsoft.com/office/powerpoint/2010/main" val="1681249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xmlns="" id="{F74EB238-9E40-44F1-831F-355DE0DBD77E}"/>
              </a:ext>
            </a:extLst>
          </p:cNvPr>
          <p:cNvSpPr>
            <a:spLocks noGrp="1"/>
          </p:cNvSpPr>
          <p:nvPr>
            <p:ph type="title"/>
          </p:nvPr>
        </p:nvSpPr>
        <p:spPr>
          <a:xfrm>
            <a:off x="333772" y="301428"/>
            <a:ext cx="11521280" cy="711081"/>
          </a:xfrm>
          <a:prstGeom prst="rect">
            <a:avLst/>
          </a:prstGeom>
        </p:spPr>
        <p:txBody>
          <a:bodyPr vert="horz" lIns="0" tIns="60949" rIns="0" bIns="60949" rtlCol="0" anchor="ctr">
            <a:normAutofit/>
          </a:bodyPr>
          <a:lstStyle/>
          <a:p>
            <a:r>
              <a:rPr lang="en-US"/>
              <a:t>Click to edit Master title style</a:t>
            </a:r>
          </a:p>
        </p:txBody>
      </p:sp>
      <p:sp>
        <p:nvSpPr>
          <p:cNvPr id="10" name="Text Placeholder 2">
            <a:extLst>
              <a:ext uri="{FF2B5EF4-FFF2-40B4-BE49-F238E27FC236}">
                <a16:creationId xmlns:a16="http://schemas.microsoft.com/office/drawing/2014/main" xmlns="" id="{95799CC4-3036-4A7F-8B2E-F9F832F7F8C7}"/>
              </a:ext>
            </a:extLst>
          </p:cNvPr>
          <p:cNvSpPr>
            <a:spLocks noGrp="1"/>
          </p:cNvSpPr>
          <p:nvPr>
            <p:ph type="body" idx="1"/>
          </p:nvPr>
        </p:nvSpPr>
        <p:spPr>
          <a:xfrm>
            <a:off x="333772" y="1063953"/>
            <a:ext cx="11521279" cy="5062212"/>
          </a:xfrm>
          <a:prstGeom prst="rect">
            <a:avLst/>
          </a:prstGeom>
        </p:spPr>
        <p:txBody>
          <a:bodyPr vert="horz" lIns="0" tIns="60949" rIns="0" bIns="60949" rtlCol="0">
            <a:normAutofit/>
          </a:bodyPr>
          <a:lstStyle/>
          <a:p>
            <a:pPr lvl="0"/>
            <a:r>
              <a:rPr lang="en-US"/>
              <a:t>Click to edit Master text styles</a:t>
            </a:r>
          </a:p>
          <a:p>
            <a:pPr lvl="1"/>
            <a:r>
              <a:rPr lang="en-US"/>
              <a:t>Second level</a:t>
            </a:r>
          </a:p>
          <a:p>
            <a:pPr lvl="2"/>
            <a:r>
              <a:rPr lang="en-US"/>
              <a:t>Third level</a:t>
            </a:r>
          </a:p>
        </p:txBody>
      </p:sp>
      <p:sp>
        <p:nvSpPr>
          <p:cNvPr id="13" name="Slide Number Placeholder 4">
            <a:extLst>
              <a:ext uri="{FF2B5EF4-FFF2-40B4-BE49-F238E27FC236}">
                <a16:creationId xmlns:a16="http://schemas.microsoft.com/office/drawing/2014/main" xmlns="" id="{6EE37485-AA23-4843-B536-24687DA911A9}"/>
              </a:ext>
            </a:extLst>
          </p:cNvPr>
          <p:cNvSpPr>
            <a:spLocks noGrp="1"/>
          </p:cNvSpPr>
          <p:nvPr>
            <p:ph type="sldNum" sz="quarter" idx="4"/>
          </p:nvPr>
        </p:nvSpPr>
        <p:spPr>
          <a:xfrm>
            <a:off x="11554656" y="6525344"/>
            <a:ext cx="372404" cy="288032"/>
          </a:xfrm>
          <a:prstGeom prst="rect">
            <a:avLst/>
          </a:prstGeom>
          <a:noFill/>
        </p:spPr>
        <p:txBody>
          <a:bodyPr lIns="0" rIns="0"/>
          <a:lstStyle>
            <a:lvl1pPr algn="ctr">
              <a:defRPr sz="1000">
                <a:solidFill>
                  <a:schemeClr val="bg1">
                    <a:lumMod val="50000"/>
                  </a:schemeClr>
                </a:solidFill>
                <a:latin typeface="Century Gothic" panose="020B0502020202020204" pitchFamily="34" charset="0"/>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51" r:id="rId3"/>
    <p:sldLayoutId id="2147483654" r:id="rId4"/>
    <p:sldLayoutId id="2147483662" r:id="rId5"/>
    <p:sldLayoutId id="2147483663" r:id="rId6"/>
    <p:sldLayoutId id="2147483656" r:id="rId7"/>
    <p:sldLayoutId id="2147483664" r:id="rId8"/>
    <p:sldLayoutId id="2147483655" r:id="rId9"/>
    <p:sldLayoutId id="2147483666" r:id="rId10"/>
    <p:sldLayoutId id="2147483667" r:id="rId11"/>
    <p:sldLayoutId id="2147483657" r:id="rId12"/>
    <p:sldLayoutId id="2147483709" r:id="rId13"/>
    <p:sldLayoutId id="2147483710" r:id="rId14"/>
  </p:sldLayoutIdLst>
  <p:txStyles>
    <p:titleStyle>
      <a:lvl1pPr algn="l" defTabSz="1218987" rtl="0" eaLnBrk="1" latinLnBrk="0" hangingPunct="1">
        <a:spcBef>
          <a:spcPct val="0"/>
        </a:spcBef>
        <a:buNone/>
        <a:defRPr sz="3600" b="1" kern="1200">
          <a:solidFill>
            <a:schemeClr val="accent2"/>
          </a:solidFill>
          <a:latin typeface="Century Gothic" panose="020B0502020202020204" pitchFamily="34" charset="0"/>
          <a:ea typeface="Century Gothic" panose="020B0502020202020204" pitchFamily="34" charset="0"/>
          <a:cs typeface="Century Gothic" panose="020B0502020202020204" pitchFamily="34" charset="0"/>
        </a:defRPr>
      </a:lvl1pPr>
    </p:titleStyle>
    <p:bodyStyle>
      <a:lvl1pPr marL="0" indent="-182880" algn="l" defTabSz="1218987" rtl="0" eaLnBrk="1" latinLnBrk="0" hangingPunct="1">
        <a:spcBef>
          <a:spcPct val="20000"/>
        </a:spcBef>
        <a:buClr>
          <a:schemeClr val="accent3"/>
        </a:buClr>
        <a:buFont typeface="Wingdings" panose="05000000000000000000" pitchFamily="2" charset="2"/>
        <a:buChar char="§"/>
        <a:defRPr sz="2400" kern="1200">
          <a:solidFill>
            <a:srgbClr val="000000"/>
          </a:solidFill>
          <a:latin typeface="Century Gothic" panose="020B0502020202020204" pitchFamily="34" charset="0"/>
          <a:ea typeface="Century Gothic" panose="020B0502020202020204" pitchFamily="34" charset="0"/>
          <a:cs typeface="Century Gothic" panose="020B0502020202020204" pitchFamily="34" charset="0"/>
        </a:defRPr>
      </a:lvl1pPr>
      <a:lvl2pPr marL="457200" indent="-182880" algn="l" defTabSz="1218987" rtl="0" eaLnBrk="1" latinLnBrk="0" hangingPunct="1">
        <a:spcBef>
          <a:spcPct val="20000"/>
        </a:spcBef>
        <a:buClr>
          <a:srgbClr val="000000"/>
        </a:buClr>
        <a:buFont typeface="Arial" pitchFamily="34" charset="0"/>
        <a:buChar char="–"/>
        <a:defRPr sz="2000" kern="1200">
          <a:solidFill>
            <a:schemeClr val="bg1">
              <a:lumMod val="50000"/>
            </a:schemeClr>
          </a:solidFill>
          <a:latin typeface="Century Gothic" panose="020B0502020202020204" pitchFamily="34" charset="0"/>
          <a:ea typeface="Century Gothic" panose="020B0502020202020204" pitchFamily="34" charset="0"/>
          <a:cs typeface="Century Gothic" panose="020B0502020202020204" pitchFamily="34" charset="0"/>
        </a:defRPr>
      </a:lvl2pPr>
      <a:lvl3pPr marL="685800" indent="-182880" algn="l" defTabSz="1218987" rtl="0" eaLnBrk="1" latinLnBrk="0" hangingPunct="1">
        <a:spcBef>
          <a:spcPct val="20000"/>
        </a:spcBef>
        <a:buClr>
          <a:schemeClr val="bg1">
            <a:lumMod val="50000"/>
          </a:schemeClr>
        </a:buClr>
        <a:buFont typeface="Arial" pitchFamily="34" charset="0"/>
        <a:buChar char="•"/>
        <a:defRPr sz="1600" kern="1200">
          <a:solidFill>
            <a:schemeClr val="accent3">
              <a:lumMod val="75000"/>
            </a:schemeClr>
          </a:solidFill>
          <a:latin typeface="Century Gothic" panose="020B0502020202020204" pitchFamily="34" charset="0"/>
          <a:ea typeface="Century Gothic" panose="020B0502020202020204" pitchFamily="34" charset="0"/>
          <a:cs typeface="Century Gothic" panose="020B0502020202020204" pitchFamily="34" charset="0"/>
        </a:defRPr>
      </a:lvl3pPr>
      <a:lvl4pPr marL="2133227" indent="-304747" algn="l" defTabSz="1218987" rtl="0" eaLnBrk="1" latinLnBrk="0" hangingPunct="1">
        <a:spcBef>
          <a:spcPct val="20000"/>
        </a:spcBef>
        <a:buFont typeface="Arial"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742720" indent="-304747" algn="l" defTabSz="1218987" rtl="0" eaLnBrk="1" latinLnBrk="0" hangingPunct="1">
        <a:spcBef>
          <a:spcPct val="20000"/>
        </a:spcBef>
        <a:buFont typeface="Arial"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albhbc.org/uploads/5/8/5/3/58536227/unconscious_bias_pp_-_quotations_reference.docx"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hyperlink" Target="https://www.ted.com/talks/chimamanda_ngozi_adichie_the_danger_of_a_single_story?language=en" TargetMode="Externa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8.xml.rels><?xml version="1.0" encoding="UTF-8" standalone="yes"?>
<Relationships xmlns="http://schemas.openxmlformats.org/package/2006/relationships"><Relationship Id="rId3" Type="http://schemas.openxmlformats.org/officeDocument/2006/relationships/hyperlink" Target="https://www.health.harvard.edu/blog/a-strength-focused-approach-to-autism-2017042011607" TargetMode="Externa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FCE9C5-B318-4913-A236-5E4BCCFB37C1}"/>
              </a:ext>
            </a:extLst>
          </p:cNvPr>
          <p:cNvSpPr>
            <a:spLocks noGrp="1"/>
          </p:cNvSpPr>
          <p:nvPr>
            <p:ph type="ctrTitle"/>
          </p:nvPr>
        </p:nvSpPr>
        <p:spPr>
          <a:xfrm>
            <a:off x="1344935" y="4333461"/>
            <a:ext cx="10108393" cy="1023730"/>
          </a:xfrm>
        </p:spPr>
        <p:txBody>
          <a:bodyPr>
            <a:normAutofit fontScale="90000"/>
          </a:bodyPr>
          <a:lstStyle/>
          <a:p>
            <a:pPr>
              <a:defRPr/>
            </a:pPr>
            <a:r>
              <a:rPr lang="en-US" sz="2800" dirty="0">
                <a:solidFill>
                  <a:srgbClr val="346FA5"/>
                </a:solidFill>
              </a:rPr>
              <a:t>Dr. Carole </a:t>
            </a:r>
            <a:r>
              <a:rPr lang="en-US" sz="2800" dirty="0" err="1" smtClean="0">
                <a:solidFill>
                  <a:srgbClr val="346FA5"/>
                </a:solidFill>
              </a:rPr>
              <a:t>McKindley</a:t>
            </a:r>
            <a:r>
              <a:rPr lang="en-US" sz="2800" dirty="0" smtClean="0">
                <a:solidFill>
                  <a:srgbClr val="346FA5"/>
                </a:solidFill>
              </a:rPr>
              <a:t>-Alvarez</a:t>
            </a:r>
            <a:br>
              <a:rPr lang="en-US" sz="2800" dirty="0" smtClean="0">
                <a:solidFill>
                  <a:srgbClr val="346FA5"/>
                </a:solidFill>
              </a:rPr>
            </a:br>
            <a:r>
              <a:rPr lang="en-US" sz="2800" dirty="0" smtClean="0">
                <a:solidFill>
                  <a:srgbClr val="346FA5"/>
                </a:solidFill>
              </a:rPr>
              <a:t/>
            </a:r>
            <a:br>
              <a:rPr lang="en-US" sz="2800" dirty="0" smtClean="0">
                <a:solidFill>
                  <a:srgbClr val="346FA5"/>
                </a:solidFill>
              </a:rPr>
            </a:br>
            <a:r>
              <a:rPr lang="en-US" sz="2800" dirty="0">
                <a:solidFill>
                  <a:srgbClr val="346FA5"/>
                </a:solidFill>
              </a:rPr>
              <a:t/>
            </a:r>
            <a:br>
              <a:rPr lang="en-US" sz="2800" dirty="0">
                <a:solidFill>
                  <a:srgbClr val="346FA5"/>
                </a:solidFill>
              </a:rPr>
            </a:br>
            <a:r>
              <a:rPr lang="en-US" sz="2800" dirty="0" smtClean="0">
                <a:solidFill>
                  <a:srgbClr val="346FA5"/>
                </a:solidFill>
              </a:rPr>
              <a:t>						</a:t>
            </a:r>
            <a:endParaRPr lang="en-US" sz="1800" u="sng" cap="none" dirty="0">
              <a:solidFill>
                <a:srgbClr val="346FA5"/>
              </a:solidFill>
            </a:endParaRPr>
          </a:p>
        </p:txBody>
      </p:sp>
      <p:sp>
        <p:nvSpPr>
          <p:cNvPr id="8195" name="Subtitle 2">
            <a:extLst>
              <a:ext uri="{FF2B5EF4-FFF2-40B4-BE49-F238E27FC236}">
                <a16:creationId xmlns:a16="http://schemas.microsoft.com/office/drawing/2014/main" xmlns="" id="{07F88F72-26E5-4952-83B1-091D6A6144D7}"/>
              </a:ext>
            </a:extLst>
          </p:cNvPr>
          <p:cNvSpPr>
            <a:spLocks noGrp="1"/>
          </p:cNvSpPr>
          <p:nvPr>
            <p:ph type="subTitle" idx="1"/>
          </p:nvPr>
        </p:nvSpPr>
        <p:spPr>
          <a:xfrm>
            <a:off x="1218882" y="2834640"/>
            <a:ext cx="10360501" cy="1508760"/>
          </a:xfrm>
        </p:spPr>
        <p:txBody>
          <a:bodyPr>
            <a:normAutofit/>
          </a:bodyPr>
          <a:lstStyle/>
          <a:p>
            <a:pPr eaLnBrk="1" hangingPunct="1">
              <a:spcBef>
                <a:spcPct val="0"/>
              </a:spcBef>
              <a:defRPr/>
            </a:pPr>
            <a:r>
              <a:rPr lang="en-US" sz="8000" b="1" dirty="0">
                <a:solidFill>
                  <a:srgbClr val="346FA5"/>
                </a:solidFill>
              </a:rPr>
              <a:t>Unconscious Bias</a:t>
            </a:r>
          </a:p>
        </p:txBody>
      </p:sp>
      <p:sp>
        <p:nvSpPr>
          <p:cNvPr id="3" name="TextBox 2"/>
          <p:cNvSpPr txBox="1"/>
          <p:nvPr/>
        </p:nvSpPr>
        <p:spPr>
          <a:xfrm>
            <a:off x="7124131" y="5732060"/>
            <a:ext cx="3565015" cy="461665"/>
          </a:xfrm>
          <a:prstGeom prst="rect">
            <a:avLst/>
          </a:prstGeom>
          <a:noFill/>
        </p:spPr>
        <p:txBody>
          <a:bodyPr wrap="none" rtlCol="0">
            <a:spAutoFit/>
          </a:bodyPr>
          <a:lstStyle/>
          <a:p>
            <a:r>
              <a:rPr lang="en-US" dirty="0" smtClean="0">
                <a:hlinkClick r:id="rId3"/>
              </a:rPr>
              <a:t>Quotations Reference Page</a:t>
            </a:r>
            <a:endParaRPr lang="en-US" dirty="0"/>
          </a:p>
        </p:txBody>
      </p:sp>
    </p:spTree>
    <p:extLst>
      <p:ext uri="{BB962C8B-B14F-4D97-AF65-F5344CB8AC3E}">
        <p14:creationId xmlns:p14="http://schemas.microsoft.com/office/powerpoint/2010/main" val="99075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1232452" y="1268760"/>
            <a:ext cx="9939131" cy="4968552"/>
          </a:xfrm>
        </p:spPr>
        <p:txBody>
          <a:bodyPr/>
          <a:lstStyle/>
          <a:p>
            <a:pPr marL="68263" indent="0" algn="ctr">
              <a:buNone/>
            </a:pPr>
            <a:r>
              <a:rPr lang="en-US" altLang="en-US" b="1" dirty="0" smtClean="0"/>
              <a:t>Attribute Substitution</a:t>
            </a:r>
          </a:p>
          <a:p>
            <a:pPr marL="68263" indent="0">
              <a:buNone/>
            </a:pPr>
            <a:r>
              <a:rPr lang="en-US" altLang="en-US" sz="2100" dirty="0"/>
              <a:t>The tendency to substitute an easier but inaccurate judgment in place of a more complex judgment requiring more energy.</a:t>
            </a:r>
          </a:p>
          <a:p>
            <a:pPr marL="68263" indent="0">
              <a:buNone/>
            </a:pPr>
            <a:endParaRPr lang="en-US" altLang="en-US" sz="1400" dirty="0"/>
          </a:p>
          <a:p>
            <a:pPr marL="68263" indent="0">
              <a:buNone/>
            </a:pPr>
            <a:r>
              <a:rPr lang="en-US" altLang="en-US" sz="2100" dirty="0"/>
              <a:t>When evaluating people it can be easy to substitute the way the person looks, speaks, or where they went to school for things like competency or trustworthiness. </a:t>
            </a:r>
            <a:endParaRPr lang="en-US" altLang="en-US" sz="2100" dirty="0" smtClean="0"/>
          </a:p>
        </p:txBody>
      </p:sp>
      <p:sp>
        <p:nvSpPr>
          <p:cNvPr id="2" name="Title 1">
            <a:extLst>
              <a:ext uri="{FF2B5EF4-FFF2-40B4-BE49-F238E27FC236}">
                <a16:creationId xmlns:a16="http://schemas.microsoft.com/office/drawing/2014/main" xmlns="" id="{82A70AFC-5B59-4DDA-A8FA-25BF988A03B9}"/>
              </a:ext>
            </a:extLst>
          </p:cNvPr>
          <p:cNvSpPr>
            <a:spLocks noGrp="1"/>
          </p:cNvSpPr>
          <p:nvPr>
            <p:ph type="title"/>
          </p:nvPr>
        </p:nvSpPr>
        <p:spPr/>
        <p:txBody>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32462063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5" name="Content Placeholder 2"/>
          <p:cNvSpPr>
            <a:spLocks noGrp="1"/>
          </p:cNvSpPr>
          <p:nvPr>
            <p:ph idx="1"/>
          </p:nvPr>
        </p:nvSpPr>
        <p:spPr/>
        <p:txBody>
          <a:bodyPr>
            <a:normAutofit/>
          </a:bodyPr>
          <a:lstStyle/>
          <a:p>
            <a:pPr marL="68263" indent="0" algn="ctr">
              <a:buNone/>
            </a:pPr>
            <a:r>
              <a:rPr lang="en-US" altLang="en-US" b="1" dirty="0" smtClean="0"/>
              <a:t>Confirmation Bias</a:t>
            </a:r>
          </a:p>
          <a:p>
            <a:pPr marL="68263" indent="0">
              <a:lnSpc>
                <a:spcPct val="114000"/>
              </a:lnSpc>
              <a:buNone/>
            </a:pPr>
            <a:r>
              <a:rPr lang="en-US" altLang="en-US" sz="2100" dirty="0"/>
              <a:t>The tendency to selectively search for, interpret, and recall information that confirms one’s pre-existing beliefs. These beliefs persist and get stronger even when presented with contradicting evidence</a:t>
            </a:r>
            <a:r>
              <a:rPr lang="en-US" altLang="en-US" sz="2100" dirty="0" smtClean="0"/>
              <a:t>.</a:t>
            </a:r>
          </a:p>
          <a:p>
            <a:pPr marL="68263" indent="0">
              <a:lnSpc>
                <a:spcPct val="114000"/>
              </a:lnSpc>
              <a:spcBef>
                <a:spcPts val="0"/>
              </a:spcBef>
              <a:buNone/>
            </a:pPr>
            <a:endParaRPr lang="en-US" altLang="en-US" sz="1600" dirty="0"/>
          </a:p>
          <a:p>
            <a:pPr marL="68263" indent="0">
              <a:lnSpc>
                <a:spcPct val="114000"/>
              </a:lnSpc>
              <a:buNone/>
            </a:pPr>
            <a:r>
              <a:rPr lang="en-US" altLang="en-US" sz="2100" dirty="0"/>
              <a:t>Once we form an incorrect belief about a topic or a group of people, it can be difficult to change our thinking based on data and research. This results in social actions and behaviors that are not based in reality.</a:t>
            </a:r>
            <a:endParaRPr lang="en-US" altLang="en-US" sz="2100" b="1" dirty="0"/>
          </a:p>
        </p:txBody>
      </p:sp>
      <p:sp>
        <p:nvSpPr>
          <p:cNvPr id="2" name="Title 1">
            <a:extLst>
              <a:ext uri="{FF2B5EF4-FFF2-40B4-BE49-F238E27FC236}">
                <a16:creationId xmlns:a16="http://schemas.microsoft.com/office/drawing/2014/main" xmlns="" id="{BD7107EB-CC5A-45D4-A31E-DCEB1BF1632C}"/>
              </a:ext>
            </a:extLst>
          </p:cNvPr>
          <p:cNvSpPr>
            <a:spLocks noGrp="1"/>
          </p:cNvSpPr>
          <p:nvPr>
            <p:ph type="title"/>
          </p:nvPr>
        </p:nvSpPr>
        <p:spPr/>
        <p:txBody>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2769041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1317812" y="1487421"/>
            <a:ext cx="9493623" cy="4968552"/>
          </a:xfrm>
        </p:spPr>
        <p:txBody>
          <a:bodyPr/>
          <a:lstStyle/>
          <a:p>
            <a:pPr marL="68263" indent="0" algn="ctr">
              <a:buNone/>
            </a:pPr>
            <a:r>
              <a:rPr lang="en-US" altLang="en-US" sz="2800" b="1" dirty="0" smtClean="0"/>
              <a:t>Correspondence Bias</a:t>
            </a:r>
          </a:p>
          <a:p>
            <a:pPr marL="68263" indent="0">
              <a:buNone/>
            </a:pPr>
            <a:r>
              <a:rPr lang="en-US" altLang="en-US" sz="2100" dirty="0" smtClean="0"/>
              <a:t>Drawing conclusions about someone's character from their behavior without considering situational factors that may influence their behavior.</a:t>
            </a:r>
          </a:p>
          <a:p>
            <a:pPr marL="68263" indent="0">
              <a:buNone/>
            </a:pPr>
            <a:endParaRPr lang="en-US" altLang="en-US" sz="1600" dirty="0" smtClean="0"/>
          </a:p>
          <a:p>
            <a:pPr marL="68263" indent="0">
              <a:buNone/>
            </a:pPr>
            <a:r>
              <a:rPr lang="en-US" altLang="en-US" sz="2100" dirty="0" smtClean="0"/>
              <a:t>When we see inequality and attribute it to the personal failings of a particular group without considering relevant external issues, we can unfairly blame people for their misfortunes.</a:t>
            </a:r>
          </a:p>
          <a:p>
            <a:pPr marL="68263" indent="0">
              <a:buNone/>
            </a:pPr>
            <a:endParaRPr lang="en-US" altLang="en-US" dirty="0" smtClean="0"/>
          </a:p>
        </p:txBody>
      </p:sp>
      <p:sp>
        <p:nvSpPr>
          <p:cNvPr id="2" name="Title 1">
            <a:extLst>
              <a:ext uri="{FF2B5EF4-FFF2-40B4-BE49-F238E27FC236}">
                <a16:creationId xmlns:a16="http://schemas.microsoft.com/office/drawing/2014/main" xmlns="" id="{6266434D-7464-44D3-AA5C-1E64512AAB70}"/>
              </a:ext>
            </a:extLst>
          </p:cNvPr>
          <p:cNvSpPr>
            <a:spLocks noGrp="1"/>
          </p:cNvSpPr>
          <p:nvPr>
            <p:ph type="title"/>
          </p:nvPr>
        </p:nvSpPr>
        <p:spPr/>
        <p:txBody>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14655269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1457325" y="1447664"/>
            <a:ext cx="8945853" cy="4968552"/>
          </a:xfrm>
        </p:spPr>
        <p:txBody>
          <a:bodyPr/>
          <a:lstStyle/>
          <a:p>
            <a:pPr marL="68263" indent="0">
              <a:buNone/>
            </a:pPr>
            <a:endParaRPr lang="en-US" altLang="en-US" dirty="0" smtClean="0"/>
          </a:p>
          <a:p>
            <a:pPr marL="68263" indent="0">
              <a:buNone/>
            </a:pPr>
            <a:endParaRPr lang="en-US" altLang="en-US" dirty="0" smtClean="0"/>
          </a:p>
          <a:p>
            <a:pPr marL="68263" indent="0" algn="ctr">
              <a:buNone/>
            </a:pPr>
            <a:r>
              <a:rPr lang="en-US" altLang="en-US" sz="2800" b="1" dirty="0"/>
              <a:t>America </a:t>
            </a:r>
            <a:r>
              <a:rPr lang="en-US" altLang="en-US" sz="2800" b="1" dirty="0" err="1"/>
              <a:t>Ferrera</a:t>
            </a:r>
            <a:r>
              <a:rPr lang="en-US" altLang="en-US" sz="2800" b="1" dirty="0"/>
              <a:t> Ted Talk:</a:t>
            </a:r>
          </a:p>
          <a:p>
            <a:pPr marL="68263" indent="0" algn="ctr">
              <a:buNone/>
            </a:pPr>
            <a:r>
              <a:rPr lang="en-US" altLang="en-US" dirty="0" smtClean="0"/>
              <a:t>My identity is a superpower – not an obstacle </a:t>
            </a:r>
            <a:endParaRPr lang="en-US" altLang="en-US" dirty="0" smtClean="0">
              <a:hlinkClick r:id="rId4"/>
            </a:endParaRPr>
          </a:p>
          <a:p>
            <a:pPr marL="525463" lvl="1" indent="0">
              <a:buNone/>
            </a:pPr>
            <a:endParaRPr lang="en-US" altLang="en-US" dirty="0" smtClean="0">
              <a:hlinkClick r:id="rId4"/>
            </a:endParaRPr>
          </a:p>
          <a:p>
            <a:pPr marL="525463" lvl="1" indent="0">
              <a:buNone/>
            </a:pPr>
            <a:r>
              <a:rPr lang="en-US" altLang="en-US" dirty="0" smtClean="0">
                <a:hlinkClick r:id="rId4"/>
              </a:rPr>
              <a:t>https</a:t>
            </a:r>
            <a:r>
              <a:rPr lang="en-US" altLang="en-US" dirty="0">
                <a:hlinkClick r:id="rId4"/>
              </a:rPr>
              <a:t>://www.ted.com/talks/america_ferrera_my_identity_is_a_superpower_not_an_obstacle?language=en</a:t>
            </a:r>
            <a:endParaRPr lang="en-US" altLang="en-US" dirty="0" smtClean="0">
              <a:hlinkClick r:id="rId4"/>
            </a:endParaRPr>
          </a:p>
        </p:txBody>
      </p:sp>
      <p:sp>
        <p:nvSpPr>
          <p:cNvPr id="2" name="Title 1">
            <a:extLst>
              <a:ext uri="{FF2B5EF4-FFF2-40B4-BE49-F238E27FC236}">
                <a16:creationId xmlns:a16="http://schemas.microsoft.com/office/drawing/2014/main" xmlns="" id="{C6847785-AE4D-4A3B-9C83-DDF0D8BBA68A}"/>
              </a:ext>
            </a:extLst>
          </p:cNvPr>
          <p:cNvSpPr>
            <a:spLocks noGrp="1"/>
          </p:cNvSpPr>
          <p:nvPr>
            <p:ph type="title"/>
          </p:nvPr>
        </p:nvSpPr>
        <p:spPr/>
        <p:txBody>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2000820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549793" y="1590260"/>
            <a:ext cx="11089235" cy="4647051"/>
          </a:xfrm>
        </p:spPr>
        <p:txBody>
          <a:bodyPr>
            <a:normAutofit/>
          </a:bodyPr>
          <a:lstStyle/>
          <a:p>
            <a:pPr marL="68263" indent="0" algn="ctr">
              <a:spcBef>
                <a:spcPts val="0"/>
              </a:spcBef>
              <a:buNone/>
            </a:pPr>
            <a:r>
              <a:rPr lang="en-US" altLang="en-US" sz="4000" dirty="0" smtClean="0"/>
              <a:t>Observation</a:t>
            </a:r>
          </a:p>
          <a:p>
            <a:pPr marL="68263" indent="0" algn="ctr">
              <a:spcBef>
                <a:spcPts val="0"/>
              </a:spcBef>
              <a:buNone/>
            </a:pPr>
            <a:r>
              <a:rPr lang="en-US" altLang="en-US" sz="4000" dirty="0" smtClean="0"/>
              <a:t>vs.</a:t>
            </a:r>
          </a:p>
          <a:p>
            <a:pPr marL="68263" indent="0" algn="ctr">
              <a:spcBef>
                <a:spcPts val="0"/>
              </a:spcBef>
              <a:buNone/>
            </a:pPr>
            <a:r>
              <a:rPr lang="en-US" altLang="en-US" sz="4000" dirty="0" smtClean="0"/>
              <a:t>Evaluation</a:t>
            </a:r>
            <a:endParaRPr lang="en-US" altLang="en-US" sz="4000" dirty="0"/>
          </a:p>
        </p:txBody>
      </p:sp>
      <p:sp>
        <p:nvSpPr>
          <p:cNvPr id="2" name="Title 1">
            <a:extLst>
              <a:ext uri="{FF2B5EF4-FFF2-40B4-BE49-F238E27FC236}">
                <a16:creationId xmlns:a16="http://schemas.microsoft.com/office/drawing/2014/main" xmlns="" id="{12B5243D-1D81-4D27-B143-9C4DB39B84F7}"/>
              </a:ext>
            </a:extLst>
          </p:cNvPr>
          <p:cNvSpPr>
            <a:spLocks noGrp="1"/>
          </p:cNvSpPr>
          <p:nvPr>
            <p:ph type="title"/>
          </p:nvPr>
        </p:nvSpPr>
        <p:spPr/>
        <p:txBody>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12852861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39E8660-7690-45C8-A1EF-AED09E174C3E}"/>
              </a:ext>
            </a:extLst>
          </p:cNvPr>
          <p:cNvSpPr>
            <a:spLocks noGrp="1"/>
          </p:cNvSpPr>
          <p:nvPr>
            <p:ph idx="1"/>
          </p:nvPr>
        </p:nvSpPr>
        <p:spPr>
          <a:xfrm>
            <a:off x="2551461" y="1388030"/>
            <a:ext cx="7085902" cy="4968552"/>
          </a:xfrm>
        </p:spPr>
        <p:txBody>
          <a:bodyPr/>
          <a:lstStyle/>
          <a:p>
            <a:pPr marL="68263" indent="0" algn="ctr">
              <a:spcBef>
                <a:spcPts val="0"/>
              </a:spcBef>
              <a:buNone/>
              <a:defRPr/>
            </a:pPr>
            <a:r>
              <a:rPr lang="en-US" sz="2800" b="1" dirty="0"/>
              <a:t>Binary </a:t>
            </a:r>
            <a:r>
              <a:rPr lang="en-US" sz="2800" b="1" dirty="0" smtClean="0"/>
              <a:t>Bias</a:t>
            </a:r>
          </a:p>
          <a:p>
            <a:pPr marL="68263" indent="0" algn="ctr">
              <a:spcBef>
                <a:spcPts val="0"/>
              </a:spcBef>
              <a:buNone/>
              <a:defRPr/>
            </a:pPr>
            <a:endParaRPr lang="en-US" sz="2800" b="1" dirty="0"/>
          </a:p>
          <a:p>
            <a:pPr marL="457200" indent="-396875">
              <a:lnSpc>
                <a:spcPct val="114000"/>
              </a:lnSpc>
              <a:spcBef>
                <a:spcPts val="0"/>
              </a:spcBef>
              <a:defRPr/>
            </a:pPr>
            <a:r>
              <a:rPr lang="en-US" sz="2100" dirty="0"/>
              <a:t>Dichotomous</a:t>
            </a:r>
          </a:p>
          <a:p>
            <a:pPr marL="457200" indent="-396875">
              <a:lnSpc>
                <a:spcPct val="114000"/>
              </a:lnSpc>
              <a:defRPr/>
            </a:pPr>
            <a:r>
              <a:rPr lang="en-US" sz="2100" dirty="0"/>
              <a:t>Limiting-breadth and depth</a:t>
            </a:r>
          </a:p>
          <a:p>
            <a:pPr marL="457200" indent="-396875">
              <a:lnSpc>
                <a:spcPct val="114000"/>
              </a:lnSpc>
              <a:defRPr/>
            </a:pPr>
            <a:r>
              <a:rPr lang="en-US" sz="2100" dirty="0"/>
              <a:t>Beliefs Calcify</a:t>
            </a:r>
          </a:p>
          <a:p>
            <a:pPr>
              <a:defRPr/>
            </a:pPr>
            <a:endParaRPr lang="en-US" sz="3600" dirty="0"/>
          </a:p>
        </p:txBody>
      </p:sp>
      <p:sp>
        <p:nvSpPr>
          <p:cNvPr id="2" name="Title 1">
            <a:extLst>
              <a:ext uri="{FF2B5EF4-FFF2-40B4-BE49-F238E27FC236}">
                <a16:creationId xmlns:a16="http://schemas.microsoft.com/office/drawing/2014/main" xmlns="" id="{69EC7BCA-6EC6-4295-85FF-92E6682D76F3}"/>
              </a:ext>
            </a:extLst>
          </p:cNvPr>
          <p:cNvSpPr>
            <a:spLocks noGrp="1"/>
          </p:cNvSpPr>
          <p:nvPr>
            <p:ph type="title"/>
          </p:nvPr>
        </p:nvSpPr>
        <p:spPr/>
        <p:txBody>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7160893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980868" y="1268760"/>
            <a:ext cx="10227087" cy="4968552"/>
          </a:xfrm>
        </p:spPr>
        <p:txBody>
          <a:bodyPr/>
          <a:lstStyle/>
          <a:p>
            <a:pPr marL="582613" indent="-514350" algn="ctr">
              <a:buNone/>
            </a:pPr>
            <a:r>
              <a:rPr lang="en-US" altLang="en-US" sz="2800" b="1" dirty="0"/>
              <a:t>Privilege</a:t>
            </a:r>
          </a:p>
          <a:p>
            <a:pPr marL="582613" indent="-514350">
              <a:lnSpc>
                <a:spcPct val="114000"/>
              </a:lnSpc>
              <a:spcBef>
                <a:spcPts val="0"/>
              </a:spcBef>
              <a:buNone/>
            </a:pPr>
            <a:endParaRPr lang="en-US" altLang="en-US" sz="2800" dirty="0" smtClean="0"/>
          </a:p>
          <a:p>
            <a:pPr marL="582613" indent="-514350">
              <a:lnSpc>
                <a:spcPct val="114000"/>
              </a:lnSpc>
              <a:spcBef>
                <a:spcPts val="0"/>
              </a:spcBef>
              <a:buNone/>
            </a:pPr>
            <a:r>
              <a:rPr lang="en-US" altLang="en-US" sz="2100" dirty="0" smtClean="0"/>
              <a:t>Privilege-Earned and Unearned</a:t>
            </a:r>
          </a:p>
          <a:p>
            <a:pPr marL="582613" indent="-514350">
              <a:lnSpc>
                <a:spcPct val="114000"/>
              </a:lnSpc>
              <a:spcBef>
                <a:spcPts val="0"/>
              </a:spcBef>
              <a:buNone/>
            </a:pPr>
            <a:endParaRPr lang="en-US" altLang="en-US" sz="2100" dirty="0" smtClean="0"/>
          </a:p>
          <a:p>
            <a:pPr marL="582613" indent="-514350">
              <a:lnSpc>
                <a:spcPct val="114000"/>
              </a:lnSpc>
              <a:spcBef>
                <a:spcPts val="0"/>
              </a:spcBef>
              <a:buNone/>
            </a:pPr>
            <a:r>
              <a:rPr lang="en-US" altLang="en-US" sz="2100" dirty="0" smtClean="0"/>
              <a:t>Non-Privilege vs. Advantages</a:t>
            </a:r>
          </a:p>
          <a:p>
            <a:pPr marL="582613" indent="-514350">
              <a:lnSpc>
                <a:spcPct val="114000"/>
              </a:lnSpc>
              <a:spcBef>
                <a:spcPts val="0"/>
              </a:spcBef>
              <a:buNone/>
            </a:pPr>
            <a:endParaRPr lang="en-US" altLang="en-US" sz="2100" i="1" dirty="0" smtClean="0"/>
          </a:p>
          <a:p>
            <a:pPr marL="582613" indent="-514350">
              <a:lnSpc>
                <a:spcPct val="114000"/>
              </a:lnSpc>
              <a:spcBef>
                <a:spcPts val="0"/>
              </a:spcBef>
              <a:buNone/>
            </a:pPr>
            <a:r>
              <a:rPr lang="en-US" altLang="en-US" sz="2100" i="1" dirty="0" smtClean="0"/>
              <a:t>“Privilege: an invisible package of unearned assets that I can count on cashing in each day, but about which I was ‘meant’ to remain oblivious” </a:t>
            </a:r>
            <a:r>
              <a:rPr lang="en-US" altLang="en-US" sz="2100" i="1" dirty="0"/>
              <a:t>Peggy McIntosh</a:t>
            </a:r>
            <a:endParaRPr lang="en-US" altLang="en-US" sz="2100" i="1" dirty="0" smtClean="0"/>
          </a:p>
        </p:txBody>
      </p:sp>
      <p:sp>
        <p:nvSpPr>
          <p:cNvPr id="2" name="Title 1">
            <a:extLst>
              <a:ext uri="{FF2B5EF4-FFF2-40B4-BE49-F238E27FC236}">
                <a16:creationId xmlns:a16="http://schemas.microsoft.com/office/drawing/2014/main" xmlns="" id="{4F6F4E20-8F6E-4917-B8C0-FD1F85C16D59}"/>
              </a:ext>
            </a:extLst>
          </p:cNvPr>
          <p:cNvSpPr>
            <a:spLocks noGrp="1"/>
          </p:cNvSpPr>
          <p:nvPr>
            <p:ph type="title"/>
          </p:nvPr>
        </p:nvSpPr>
        <p:spPr/>
        <p:txBody>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31443017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9232B8E-16E6-4625-A8B8-0962FD24F19C}"/>
              </a:ext>
            </a:extLst>
          </p:cNvPr>
          <p:cNvSpPr>
            <a:spLocks noGrp="1"/>
          </p:cNvSpPr>
          <p:nvPr>
            <p:ph idx="1"/>
          </p:nvPr>
        </p:nvSpPr>
        <p:spPr>
          <a:xfrm>
            <a:off x="726141" y="1398494"/>
            <a:ext cx="10912887" cy="4838818"/>
          </a:xfrm>
        </p:spPr>
        <p:txBody>
          <a:bodyPr>
            <a:normAutofit/>
          </a:bodyPr>
          <a:lstStyle/>
          <a:p>
            <a:pPr marL="68263" indent="0">
              <a:lnSpc>
                <a:spcPct val="114000"/>
              </a:lnSpc>
              <a:spcBef>
                <a:spcPts val="0"/>
              </a:spcBef>
              <a:buNone/>
              <a:defRPr/>
            </a:pPr>
            <a:r>
              <a:rPr lang="en-US" sz="2100" dirty="0" smtClean="0"/>
              <a:t>Ableism is the discrimination of and social prejudice against people with disabilities based on the belief that typical abilities are superior. At its heart, ableism is rooted in the assumption that disabled people require ‘fixing’ and defines people by their disability.</a:t>
            </a:r>
            <a:endParaRPr lang="en-US" sz="2100" dirty="0"/>
          </a:p>
        </p:txBody>
      </p:sp>
      <p:sp>
        <p:nvSpPr>
          <p:cNvPr id="2" name="Title 1">
            <a:extLst>
              <a:ext uri="{FF2B5EF4-FFF2-40B4-BE49-F238E27FC236}">
                <a16:creationId xmlns:a16="http://schemas.microsoft.com/office/drawing/2014/main" xmlns="" id="{E764B0C1-0410-433B-84B6-4F3923E21765}"/>
              </a:ext>
            </a:extLst>
          </p:cNvPr>
          <p:cNvSpPr>
            <a:spLocks noGrp="1"/>
          </p:cNvSpPr>
          <p:nvPr>
            <p:ph type="title"/>
          </p:nvPr>
        </p:nvSpPr>
        <p:spPr/>
        <p:txBody>
          <a:bodyPr>
            <a:normAutofit fontScale="90000"/>
          </a:bodyPr>
          <a:lstStyle/>
          <a:p>
            <a:pPr algn="ctr">
              <a:defRPr/>
            </a:pPr>
            <a:r>
              <a:rPr lang="en-US" sz="4000" dirty="0" smtClean="0"/>
              <a:t>Ableism</a:t>
            </a:r>
            <a:endParaRPr lang="en-US" dirty="0"/>
          </a:p>
        </p:txBody>
      </p:sp>
    </p:spTree>
    <p:extLst>
      <p:ext uri="{BB962C8B-B14F-4D97-AF65-F5344CB8AC3E}">
        <p14:creationId xmlns:p14="http://schemas.microsoft.com/office/powerpoint/2010/main" val="27940765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1268811" y="1729408"/>
            <a:ext cx="9651202" cy="4488025"/>
          </a:xfrm>
        </p:spPr>
        <p:txBody>
          <a:bodyPr>
            <a:normAutofit/>
          </a:bodyPr>
          <a:lstStyle/>
          <a:p>
            <a:pPr marL="68263" indent="0">
              <a:lnSpc>
                <a:spcPct val="114000"/>
              </a:lnSpc>
              <a:spcBef>
                <a:spcPts val="0"/>
              </a:spcBef>
              <a:buNone/>
            </a:pPr>
            <a:r>
              <a:rPr lang="en-US" altLang="en-US" sz="2100" dirty="0" smtClean="0"/>
              <a:t>“Neurodiversity describes the idea that people experience and interact with the world around them in many different ways; there is no one "right" way of thinking, learning, and behaving, and </a:t>
            </a:r>
            <a:r>
              <a:rPr lang="en-US" altLang="en-US" sz="2100" u="sng" dirty="0" smtClean="0">
                <a:hlinkClick r:id="rId3"/>
              </a:rPr>
              <a:t>differences are not viewed as deficits</a:t>
            </a:r>
            <a:r>
              <a:rPr lang="en-US" altLang="en-US" sz="2100" dirty="0" smtClean="0"/>
              <a:t>.” </a:t>
            </a:r>
            <a:r>
              <a:rPr lang="en-US" altLang="en-US" sz="1600" i="1" dirty="0"/>
              <a:t>Harvard Health</a:t>
            </a:r>
            <a:endParaRPr lang="en-US" altLang="en-US" sz="1600" dirty="0" smtClean="0"/>
          </a:p>
        </p:txBody>
      </p:sp>
      <p:sp>
        <p:nvSpPr>
          <p:cNvPr id="2" name="Title 1">
            <a:extLst>
              <a:ext uri="{FF2B5EF4-FFF2-40B4-BE49-F238E27FC236}">
                <a16:creationId xmlns:a16="http://schemas.microsoft.com/office/drawing/2014/main" xmlns="" id="{429AB63C-7C76-4BCF-A407-836F8F0CDECE}"/>
              </a:ext>
            </a:extLst>
          </p:cNvPr>
          <p:cNvSpPr>
            <a:spLocks noGrp="1"/>
          </p:cNvSpPr>
          <p:nvPr>
            <p:ph type="title"/>
          </p:nvPr>
        </p:nvSpPr>
        <p:spPr/>
        <p:txBody>
          <a:bodyPr>
            <a:normAutofit/>
          </a:bodyPr>
          <a:lstStyle/>
          <a:p>
            <a:pPr algn="ctr">
              <a:defRPr/>
            </a:pPr>
            <a:r>
              <a:rPr lang="en-US" dirty="0"/>
              <a:t>Neurodiversity</a:t>
            </a:r>
          </a:p>
        </p:txBody>
      </p:sp>
    </p:spTree>
    <p:extLst>
      <p:ext uri="{BB962C8B-B14F-4D97-AF65-F5344CB8AC3E}">
        <p14:creationId xmlns:p14="http://schemas.microsoft.com/office/powerpoint/2010/main" val="24814534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A4DC95C-024F-43E2-A583-93F3B10D49F2}"/>
              </a:ext>
            </a:extLst>
          </p:cNvPr>
          <p:cNvSpPr>
            <a:spLocks noGrp="1"/>
          </p:cNvSpPr>
          <p:nvPr>
            <p:ph idx="1"/>
          </p:nvPr>
        </p:nvSpPr>
        <p:spPr>
          <a:xfrm>
            <a:off x="510988" y="1268760"/>
            <a:ext cx="11276821" cy="4968552"/>
          </a:xfrm>
        </p:spPr>
        <p:txBody>
          <a:bodyPr>
            <a:normAutofit/>
          </a:bodyPr>
          <a:lstStyle/>
          <a:p>
            <a:pPr marL="411163" indent="-411163">
              <a:buNone/>
              <a:defRPr/>
            </a:pPr>
            <a:r>
              <a:rPr lang="en-US" sz="2100" dirty="0"/>
              <a:t>“</a:t>
            </a:r>
            <a:r>
              <a:rPr lang="en-US" sz="2100" b="1" dirty="0"/>
              <a:t>Unconscious biases can </a:t>
            </a:r>
            <a:r>
              <a:rPr lang="en-US" sz="2100" b="1" dirty="0" smtClean="0"/>
              <a:t>impact</a:t>
            </a:r>
            <a:r>
              <a:rPr lang="en-US" sz="2100" dirty="0" smtClean="0"/>
              <a:t>:</a:t>
            </a:r>
          </a:p>
          <a:p>
            <a:pPr marL="411163" indent="-411163">
              <a:buNone/>
              <a:defRPr/>
            </a:pPr>
            <a:endParaRPr lang="en-US" sz="1000" dirty="0"/>
          </a:p>
          <a:p>
            <a:pPr marL="457200" indent="-279400">
              <a:lnSpc>
                <a:spcPct val="114000"/>
              </a:lnSpc>
              <a:spcBef>
                <a:spcPts val="1200"/>
              </a:spcBef>
              <a:buFont typeface="Wingdings"/>
              <a:buChar char=""/>
              <a:defRPr/>
            </a:pPr>
            <a:r>
              <a:rPr lang="en-US" sz="2100" b="1" dirty="0"/>
              <a:t>Our Perception</a:t>
            </a:r>
            <a:r>
              <a:rPr lang="en-US" sz="2100" dirty="0"/>
              <a:t> – how we see people and perceive reality.</a:t>
            </a:r>
          </a:p>
          <a:p>
            <a:pPr marL="457200" indent="-279400">
              <a:lnSpc>
                <a:spcPct val="114000"/>
              </a:lnSpc>
              <a:spcBef>
                <a:spcPts val="1200"/>
              </a:spcBef>
              <a:buFont typeface="Wingdings"/>
              <a:buChar char=""/>
              <a:defRPr/>
            </a:pPr>
            <a:r>
              <a:rPr lang="en-US" sz="2100" b="1" dirty="0"/>
              <a:t>Our Attitude</a:t>
            </a:r>
            <a:r>
              <a:rPr lang="en-US" sz="2100" dirty="0"/>
              <a:t> – how we react towards certain people.</a:t>
            </a:r>
          </a:p>
          <a:p>
            <a:pPr marL="457200" indent="-279400">
              <a:lnSpc>
                <a:spcPct val="114000"/>
              </a:lnSpc>
              <a:spcBef>
                <a:spcPts val="1200"/>
              </a:spcBef>
              <a:buFont typeface="Wingdings"/>
              <a:buChar char=""/>
              <a:defRPr/>
            </a:pPr>
            <a:r>
              <a:rPr lang="en-US" sz="2100" b="1" dirty="0"/>
              <a:t>Our Behaviors</a:t>
            </a:r>
            <a:r>
              <a:rPr lang="en-US" sz="2100" dirty="0"/>
              <a:t> – how receptive/friendly we are towards certain people.</a:t>
            </a:r>
          </a:p>
          <a:p>
            <a:pPr marL="457200" indent="-279400">
              <a:lnSpc>
                <a:spcPct val="114000"/>
              </a:lnSpc>
              <a:spcBef>
                <a:spcPts val="1200"/>
              </a:spcBef>
              <a:buFont typeface="Wingdings"/>
              <a:buChar char=""/>
              <a:defRPr/>
            </a:pPr>
            <a:r>
              <a:rPr lang="en-US" sz="2100" b="1" dirty="0"/>
              <a:t>Our Attention</a:t>
            </a:r>
            <a:r>
              <a:rPr lang="en-US" sz="2100" dirty="0"/>
              <a:t> – which aspects of a person we pay most attention to.</a:t>
            </a:r>
          </a:p>
          <a:p>
            <a:pPr marL="457200" indent="-279400">
              <a:lnSpc>
                <a:spcPct val="114000"/>
              </a:lnSpc>
              <a:spcBef>
                <a:spcPts val="1200"/>
              </a:spcBef>
              <a:buFont typeface="Wingdings"/>
              <a:buChar char=""/>
              <a:defRPr/>
            </a:pPr>
            <a:r>
              <a:rPr lang="en-US" sz="2100" b="1" dirty="0"/>
              <a:t>Our Listening</a:t>
            </a:r>
            <a:r>
              <a:rPr lang="en-US" sz="2100" dirty="0"/>
              <a:t> </a:t>
            </a:r>
            <a:r>
              <a:rPr lang="en-US" sz="2100" b="1" dirty="0"/>
              <a:t>Skills</a:t>
            </a:r>
            <a:r>
              <a:rPr lang="en-US" sz="2100" dirty="0"/>
              <a:t> – how much we actively listen to what certain people say.</a:t>
            </a:r>
          </a:p>
          <a:p>
            <a:pPr marL="457200" indent="-279400">
              <a:lnSpc>
                <a:spcPct val="114000"/>
              </a:lnSpc>
              <a:spcBef>
                <a:spcPts val="1200"/>
              </a:spcBef>
              <a:buFont typeface="Wingdings"/>
              <a:buChar char=""/>
              <a:defRPr/>
            </a:pPr>
            <a:r>
              <a:rPr lang="en-US" sz="2100" b="1" dirty="0"/>
              <a:t>Our Micro-affirmations</a:t>
            </a:r>
            <a:r>
              <a:rPr lang="en-US" sz="2100" dirty="0"/>
              <a:t> – how much or how little we comfort certain people in certain situations.” </a:t>
            </a:r>
            <a:r>
              <a:rPr lang="en-US" sz="1200" dirty="0"/>
              <a:t>social talent</a:t>
            </a:r>
          </a:p>
          <a:p>
            <a:pPr marL="411480">
              <a:buNone/>
              <a:defRPr/>
            </a:pPr>
            <a:endParaRPr lang="en-US" dirty="0"/>
          </a:p>
        </p:txBody>
      </p:sp>
      <p:sp>
        <p:nvSpPr>
          <p:cNvPr id="2" name="Title 1">
            <a:extLst>
              <a:ext uri="{FF2B5EF4-FFF2-40B4-BE49-F238E27FC236}">
                <a16:creationId xmlns:a16="http://schemas.microsoft.com/office/drawing/2014/main" xmlns="" id="{70D913D7-B233-41C3-97DA-B795C5670424}"/>
              </a:ext>
            </a:extLst>
          </p:cNvPr>
          <p:cNvSpPr>
            <a:spLocks noGrp="1"/>
          </p:cNvSpPr>
          <p:nvPr>
            <p:ph type="title"/>
          </p:nvPr>
        </p:nvSpPr>
        <p:spPr/>
        <p:txBody>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24838039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xmlns="" id="{5B091299-8A20-4627-9BA7-BF190A2BB615}"/>
              </a:ext>
            </a:extLst>
          </p:cNvPr>
          <p:cNvSpPr txBox="1"/>
          <p:nvPr/>
        </p:nvSpPr>
        <p:spPr>
          <a:xfrm>
            <a:off x="1859573" y="2011989"/>
            <a:ext cx="9570426" cy="480131"/>
          </a:xfrm>
          <a:prstGeom prst="rect">
            <a:avLst/>
          </a:prstGeom>
          <a:noFill/>
        </p:spPr>
        <p:txBody>
          <a:bodyPr wrap="square" rtlCol="0" anchor="ctr">
            <a:spAutoFit/>
          </a:bodyPr>
          <a:lstStyle/>
          <a:p>
            <a:pPr>
              <a:lnSpc>
                <a:spcPct val="120000"/>
              </a:lnSpc>
            </a:pPr>
            <a:r>
              <a:rPr lang="en-US" sz="2100" kern="0" dirty="0">
                <a:solidFill>
                  <a:srgbClr val="000000"/>
                </a:solidFill>
                <a:latin typeface="Segoe UI" panose="020B0502040204020203" pitchFamily="34" charset="0"/>
                <a:cs typeface="Segoe UI" panose="020B0502040204020203" pitchFamily="34" charset="0"/>
              </a:rPr>
              <a:t>Definition of  Unconscious Bias</a:t>
            </a:r>
          </a:p>
        </p:txBody>
      </p:sp>
      <p:sp>
        <p:nvSpPr>
          <p:cNvPr id="26" name="Freeform: Shape 25">
            <a:extLst>
              <a:ext uri="{FF2B5EF4-FFF2-40B4-BE49-F238E27FC236}">
                <a16:creationId xmlns:a16="http://schemas.microsoft.com/office/drawing/2014/main" xmlns="" id="{44356363-E742-4ED5-9535-762C6C5A569F}"/>
              </a:ext>
            </a:extLst>
          </p:cNvPr>
          <p:cNvSpPr/>
          <p:nvPr/>
        </p:nvSpPr>
        <p:spPr>
          <a:xfrm>
            <a:off x="1019018" y="2053022"/>
            <a:ext cx="573999" cy="398312"/>
          </a:xfrm>
          <a:custGeom>
            <a:avLst/>
            <a:gdLst>
              <a:gd name="connsiteX0" fmla="*/ 319675 w 933922"/>
              <a:gd name="connsiteY0" fmla="*/ 0 h 648072"/>
              <a:gd name="connsiteX1" fmla="*/ 933922 w 933922"/>
              <a:gd name="connsiteY1" fmla="*/ 0 h 648072"/>
              <a:gd name="connsiteX2" fmla="*/ 933922 w 933922"/>
              <a:gd name="connsiteY2" fmla="*/ 648072 h 648072"/>
              <a:gd name="connsiteX3" fmla="*/ 0 w 933922"/>
              <a:gd name="connsiteY3" fmla="*/ 648072 h 648072"/>
              <a:gd name="connsiteX4" fmla="*/ 319675 w 933922"/>
              <a:gd name="connsiteY4" fmla="*/ 0 h 6480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922" h="648072">
                <a:moveTo>
                  <a:pt x="319675" y="0"/>
                </a:moveTo>
                <a:lnTo>
                  <a:pt x="933922" y="0"/>
                </a:lnTo>
                <a:lnTo>
                  <a:pt x="933922" y="648072"/>
                </a:lnTo>
                <a:lnTo>
                  <a:pt x="0" y="648072"/>
                </a:lnTo>
                <a:lnTo>
                  <a:pt x="319675"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72000" rtlCol="0" anchor="ctr"/>
          <a:lstStyle/>
          <a:p>
            <a:pPr algn="r"/>
            <a:r>
              <a:rPr lang="en-IN" sz="2000"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p>
        </p:txBody>
      </p:sp>
      <p:sp>
        <p:nvSpPr>
          <p:cNvPr id="29" name="Freeform: Shape 28">
            <a:extLst>
              <a:ext uri="{FF2B5EF4-FFF2-40B4-BE49-F238E27FC236}">
                <a16:creationId xmlns:a16="http://schemas.microsoft.com/office/drawing/2014/main" xmlns="" id="{46D4E8BE-57DD-4B91-BC08-A233CA4CBFD3}"/>
              </a:ext>
            </a:extLst>
          </p:cNvPr>
          <p:cNvSpPr/>
          <p:nvPr/>
        </p:nvSpPr>
        <p:spPr>
          <a:xfrm>
            <a:off x="1019018" y="3062015"/>
            <a:ext cx="573999" cy="398312"/>
          </a:xfrm>
          <a:custGeom>
            <a:avLst/>
            <a:gdLst>
              <a:gd name="connsiteX0" fmla="*/ 319675 w 933922"/>
              <a:gd name="connsiteY0" fmla="*/ 0 h 648072"/>
              <a:gd name="connsiteX1" fmla="*/ 933922 w 933922"/>
              <a:gd name="connsiteY1" fmla="*/ 0 h 648072"/>
              <a:gd name="connsiteX2" fmla="*/ 933922 w 933922"/>
              <a:gd name="connsiteY2" fmla="*/ 648072 h 648072"/>
              <a:gd name="connsiteX3" fmla="*/ 0 w 933922"/>
              <a:gd name="connsiteY3" fmla="*/ 648072 h 648072"/>
              <a:gd name="connsiteX4" fmla="*/ 319675 w 933922"/>
              <a:gd name="connsiteY4" fmla="*/ 0 h 6480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922" h="648072">
                <a:moveTo>
                  <a:pt x="319675" y="0"/>
                </a:moveTo>
                <a:lnTo>
                  <a:pt x="933922" y="0"/>
                </a:lnTo>
                <a:lnTo>
                  <a:pt x="933922" y="648072"/>
                </a:lnTo>
                <a:lnTo>
                  <a:pt x="0" y="648072"/>
                </a:lnTo>
                <a:lnTo>
                  <a:pt x="319675"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72000" rtlCol="0" anchor="ctr"/>
          <a:lstStyle/>
          <a:p>
            <a:pPr algn="r"/>
            <a:r>
              <a:rPr lang="en-IN" sz="2000"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p>
        </p:txBody>
      </p:sp>
      <p:sp>
        <p:nvSpPr>
          <p:cNvPr id="30" name="Freeform: Shape 29">
            <a:extLst>
              <a:ext uri="{FF2B5EF4-FFF2-40B4-BE49-F238E27FC236}">
                <a16:creationId xmlns:a16="http://schemas.microsoft.com/office/drawing/2014/main" xmlns="" id="{6EA98D18-A20C-4633-B5D1-B011EFD36B42}"/>
              </a:ext>
            </a:extLst>
          </p:cNvPr>
          <p:cNvSpPr/>
          <p:nvPr/>
        </p:nvSpPr>
        <p:spPr>
          <a:xfrm>
            <a:off x="1019018" y="4071008"/>
            <a:ext cx="573999" cy="398312"/>
          </a:xfrm>
          <a:custGeom>
            <a:avLst/>
            <a:gdLst>
              <a:gd name="connsiteX0" fmla="*/ 319675 w 933922"/>
              <a:gd name="connsiteY0" fmla="*/ 0 h 648072"/>
              <a:gd name="connsiteX1" fmla="*/ 933922 w 933922"/>
              <a:gd name="connsiteY1" fmla="*/ 0 h 648072"/>
              <a:gd name="connsiteX2" fmla="*/ 933922 w 933922"/>
              <a:gd name="connsiteY2" fmla="*/ 648072 h 648072"/>
              <a:gd name="connsiteX3" fmla="*/ 0 w 933922"/>
              <a:gd name="connsiteY3" fmla="*/ 648072 h 648072"/>
              <a:gd name="connsiteX4" fmla="*/ 319675 w 933922"/>
              <a:gd name="connsiteY4" fmla="*/ 0 h 6480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922" h="648072">
                <a:moveTo>
                  <a:pt x="319675" y="0"/>
                </a:moveTo>
                <a:lnTo>
                  <a:pt x="933922" y="0"/>
                </a:lnTo>
                <a:lnTo>
                  <a:pt x="933922" y="648072"/>
                </a:lnTo>
                <a:lnTo>
                  <a:pt x="0" y="648072"/>
                </a:lnTo>
                <a:lnTo>
                  <a:pt x="319675"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72000" rtlCol="0" anchor="ctr"/>
          <a:lstStyle/>
          <a:p>
            <a:pPr algn="r"/>
            <a:r>
              <a:rPr lang="en-IN" sz="2000"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p>
        </p:txBody>
      </p:sp>
      <p:sp>
        <p:nvSpPr>
          <p:cNvPr id="31" name="Freeform: Shape 30">
            <a:extLst>
              <a:ext uri="{FF2B5EF4-FFF2-40B4-BE49-F238E27FC236}">
                <a16:creationId xmlns:a16="http://schemas.microsoft.com/office/drawing/2014/main" xmlns="" id="{D1173153-7D56-451D-A643-C2423FC5FA71}"/>
              </a:ext>
            </a:extLst>
          </p:cNvPr>
          <p:cNvSpPr/>
          <p:nvPr/>
        </p:nvSpPr>
        <p:spPr>
          <a:xfrm>
            <a:off x="1019018" y="5080001"/>
            <a:ext cx="573999" cy="398312"/>
          </a:xfrm>
          <a:custGeom>
            <a:avLst/>
            <a:gdLst>
              <a:gd name="connsiteX0" fmla="*/ 319675 w 933922"/>
              <a:gd name="connsiteY0" fmla="*/ 0 h 648072"/>
              <a:gd name="connsiteX1" fmla="*/ 933922 w 933922"/>
              <a:gd name="connsiteY1" fmla="*/ 0 h 648072"/>
              <a:gd name="connsiteX2" fmla="*/ 933922 w 933922"/>
              <a:gd name="connsiteY2" fmla="*/ 648072 h 648072"/>
              <a:gd name="connsiteX3" fmla="*/ 0 w 933922"/>
              <a:gd name="connsiteY3" fmla="*/ 648072 h 648072"/>
              <a:gd name="connsiteX4" fmla="*/ 319675 w 933922"/>
              <a:gd name="connsiteY4" fmla="*/ 0 h 6480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3922" h="648072">
                <a:moveTo>
                  <a:pt x="319675" y="0"/>
                </a:moveTo>
                <a:lnTo>
                  <a:pt x="933922" y="0"/>
                </a:lnTo>
                <a:lnTo>
                  <a:pt x="933922" y="648072"/>
                </a:lnTo>
                <a:lnTo>
                  <a:pt x="0" y="648072"/>
                </a:lnTo>
                <a:lnTo>
                  <a:pt x="319675"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72000" rtlCol="0" anchor="ctr"/>
          <a:lstStyle/>
          <a:p>
            <a:pPr algn="r"/>
            <a:r>
              <a:rPr lang="en-IN" sz="2000"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p>
        </p:txBody>
      </p:sp>
      <p:sp>
        <p:nvSpPr>
          <p:cNvPr id="12" name="Rectangle 11">
            <a:extLst>
              <a:ext uri="{FF2B5EF4-FFF2-40B4-BE49-F238E27FC236}">
                <a16:creationId xmlns:a16="http://schemas.microsoft.com/office/drawing/2014/main" xmlns="" id="{BB0B30FE-4C79-4FEC-A54A-E5C3A4D91C51}"/>
              </a:ext>
            </a:extLst>
          </p:cNvPr>
          <p:cNvSpPr/>
          <p:nvPr/>
        </p:nvSpPr>
        <p:spPr>
          <a:xfrm>
            <a:off x="0" y="989580"/>
            <a:ext cx="6814493" cy="8265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4" name="Title 5">
            <a:extLst>
              <a:ext uri="{FF2B5EF4-FFF2-40B4-BE49-F238E27FC236}">
                <a16:creationId xmlns:a16="http://schemas.microsoft.com/office/drawing/2014/main" xmlns="" id="{EBEBEE7F-6B30-4E5C-A243-B4A1D2B1E2C2}"/>
              </a:ext>
            </a:extLst>
          </p:cNvPr>
          <p:cNvSpPr txBox="1">
            <a:spLocks/>
          </p:cNvSpPr>
          <p:nvPr/>
        </p:nvSpPr>
        <p:spPr>
          <a:xfrm>
            <a:off x="261765" y="1023900"/>
            <a:ext cx="6552728" cy="725263"/>
          </a:xfrm>
          <a:prstGeom prst="rect">
            <a:avLst/>
          </a:prstGeom>
        </p:spPr>
        <p:txBody>
          <a:bodyPr/>
          <a:lstStyle>
            <a:lvl1pPr algn="l" defTabSz="1218987" rtl="0" eaLnBrk="1" latinLnBrk="0" hangingPunct="1">
              <a:spcBef>
                <a:spcPct val="0"/>
              </a:spcBef>
              <a:buNone/>
              <a:defRPr sz="3600" b="1" kern="120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defRPr>
            </a:lvl1pPr>
          </a:lstStyle>
          <a:p>
            <a:r>
              <a:rPr lang="en-IN" sz="4400" b="0" dirty="0">
                <a:solidFill>
                  <a:schemeClr val="bg1"/>
                </a:solidFill>
              </a:rPr>
              <a:t>LEARNING OBJECTIVES</a:t>
            </a:r>
          </a:p>
        </p:txBody>
      </p:sp>
      <p:sp>
        <p:nvSpPr>
          <p:cNvPr id="2" name="TextBox 1">
            <a:extLst>
              <a:ext uri="{FF2B5EF4-FFF2-40B4-BE49-F238E27FC236}">
                <a16:creationId xmlns:a16="http://schemas.microsoft.com/office/drawing/2014/main" xmlns="" id="{3E73FB05-4980-AB8A-9511-596955423294}"/>
              </a:ext>
            </a:extLst>
          </p:cNvPr>
          <p:cNvSpPr txBox="1"/>
          <p:nvPr/>
        </p:nvSpPr>
        <p:spPr>
          <a:xfrm>
            <a:off x="1859573" y="2816556"/>
            <a:ext cx="7920531" cy="830997"/>
          </a:xfrm>
          <a:prstGeom prst="rect">
            <a:avLst/>
          </a:prstGeom>
          <a:noFill/>
        </p:spPr>
        <p:txBody>
          <a:bodyPr wrap="square" rtlCol="0" anchor="ctr">
            <a:spAutoFit/>
          </a:bodyPr>
          <a:lstStyle/>
          <a:p>
            <a:pPr>
              <a:lnSpc>
                <a:spcPct val="120000"/>
              </a:lnSpc>
            </a:pPr>
            <a:r>
              <a:rPr lang="en-US" sz="2100" kern="0" dirty="0">
                <a:solidFill>
                  <a:srgbClr val="000000"/>
                </a:solidFill>
                <a:latin typeface="Segoe UI" panose="020B0502040204020203" pitchFamily="34" charset="0"/>
                <a:cs typeface="Segoe UI" panose="020B0502040204020203" pitchFamily="34" charset="0"/>
              </a:rPr>
              <a:t>Participants will be able to identify the impact of unconscious biases on service delivery</a:t>
            </a:r>
          </a:p>
        </p:txBody>
      </p:sp>
      <p:sp>
        <p:nvSpPr>
          <p:cNvPr id="3" name="TextBox 2">
            <a:extLst>
              <a:ext uri="{FF2B5EF4-FFF2-40B4-BE49-F238E27FC236}">
                <a16:creationId xmlns:a16="http://schemas.microsoft.com/office/drawing/2014/main" xmlns="" id="{4E14CC98-0885-5E66-1753-306D5025B21A}"/>
              </a:ext>
            </a:extLst>
          </p:cNvPr>
          <p:cNvSpPr txBox="1"/>
          <p:nvPr/>
        </p:nvSpPr>
        <p:spPr>
          <a:xfrm>
            <a:off x="1859573" y="4041462"/>
            <a:ext cx="9570426" cy="444161"/>
          </a:xfrm>
          <a:prstGeom prst="rect">
            <a:avLst/>
          </a:prstGeom>
          <a:noFill/>
        </p:spPr>
        <p:txBody>
          <a:bodyPr wrap="square" rtlCol="0" anchor="ctr">
            <a:spAutoFit/>
          </a:bodyPr>
          <a:lstStyle/>
          <a:p>
            <a:pPr>
              <a:lnSpc>
                <a:spcPct val="120000"/>
              </a:lnSpc>
            </a:pPr>
            <a:r>
              <a:rPr lang="en-US" sz="2100" kern="0" dirty="0">
                <a:solidFill>
                  <a:srgbClr val="000000"/>
                </a:solidFill>
                <a:latin typeface="Segoe UI" panose="020B0502040204020203" pitchFamily="34" charset="0"/>
                <a:cs typeface="Segoe UI" panose="020B0502040204020203" pitchFamily="34" charset="0"/>
              </a:rPr>
              <a:t>Participants will be able to define and give examples of </a:t>
            </a:r>
            <a:r>
              <a:rPr lang="en-US" sz="2100" kern="0" dirty="0" err="1">
                <a:solidFill>
                  <a:srgbClr val="000000"/>
                </a:solidFill>
                <a:latin typeface="Segoe UI" panose="020B0502040204020203" pitchFamily="34" charset="0"/>
                <a:cs typeface="Segoe UI" panose="020B0502040204020203" pitchFamily="34" charset="0"/>
              </a:rPr>
              <a:t>microagressions</a:t>
            </a:r>
            <a:endParaRPr lang="en-US" sz="2100" kern="0" dirty="0">
              <a:solidFill>
                <a:srgbClr val="000000"/>
              </a:solidFill>
              <a:latin typeface="Segoe UI" panose="020B0502040204020203" pitchFamily="34" charset="0"/>
              <a:cs typeface="Segoe UI" panose="020B0502040204020203" pitchFamily="34" charset="0"/>
            </a:endParaRPr>
          </a:p>
        </p:txBody>
      </p:sp>
      <p:sp>
        <p:nvSpPr>
          <p:cNvPr id="4" name="TextBox 3">
            <a:extLst>
              <a:ext uri="{FF2B5EF4-FFF2-40B4-BE49-F238E27FC236}">
                <a16:creationId xmlns:a16="http://schemas.microsoft.com/office/drawing/2014/main" xmlns="" id="{134E1FDF-54F5-A2E0-98D4-8FD7FE7AEA3C}"/>
              </a:ext>
            </a:extLst>
          </p:cNvPr>
          <p:cNvSpPr txBox="1"/>
          <p:nvPr/>
        </p:nvSpPr>
        <p:spPr>
          <a:xfrm>
            <a:off x="1859572" y="5057077"/>
            <a:ext cx="9570427" cy="444161"/>
          </a:xfrm>
          <a:prstGeom prst="rect">
            <a:avLst/>
          </a:prstGeom>
          <a:noFill/>
        </p:spPr>
        <p:txBody>
          <a:bodyPr wrap="square" rtlCol="0" anchor="ctr">
            <a:spAutoFit/>
          </a:bodyPr>
          <a:lstStyle/>
          <a:p>
            <a:pPr>
              <a:lnSpc>
                <a:spcPct val="120000"/>
              </a:lnSpc>
            </a:pPr>
            <a:r>
              <a:rPr lang="en-US" sz="2100" kern="0" dirty="0">
                <a:solidFill>
                  <a:srgbClr val="000000"/>
                </a:solidFill>
                <a:latin typeface="Segoe UI" panose="020B0502040204020203" pitchFamily="34" charset="0"/>
                <a:cs typeface="Segoe UI" panose="020B0502040204020203" pitchFamily="34" charset="0"/>
              </a:rPr>
              <a:t>Participants will be able to identify strategies to address unconscious biases</a:t>
            </a:r>
          </a:p>
        </p:txBody>
      </p:sp>
      <p:sp>
        <p:nvSpPr>
          <p:cNvPr id="13" name="Title 1">
            <a:extLst>
              <a:ext uri="{FF2B5EF4-FFF2-40B4-BE49-F238E27FC236}">
                <a16:creationId xmlns:a16="http://schemas.microsoft.com/office/drawing/2014/main" xmlns="" id="{EEF90028-5058-4893-B093-BE8934C595A5}"/>
              </a:ext>
            </a:extLst>
          </p:cNvPr>
          <p:cNvSpPr txBox="1">
            <a:spLocks/>
          </p:cNvSpPr>
          <p:nvPr/>
        </p:nvSpPr>
        <p:spPr>
          <a:xfrm>
            <a:off x="340767" y="147086"/>
            <a:ext cx="11089232" cy="711081"/>
          </a:xfrm>
          <a:prstGeom prst="rect">
            <a:avLst/>
          </a:prstGeom>
        </p:spPr>
        <p:txBody>
          <a:bodyPr/>
          <a:lstStyle>
            <a:lvl1pPr algn="l" defTabSz="1218987" rtl="0" eaLnBrk="1" latinLnBrk="0" hangingPunct="1">
              <a:spcBef>
                <a:spcPct val="0"/>
              </a:spcBef>
              <a:buNone/>
              <a:defRPr sz="3600" b="1" kern="1200">
                <a:solidFill>
                  <a:schemeClr val="accent2"/>
                </a:solidFill>
                <a:latin typeface="Century Gothic" panose="020B0502020202020204" pitchFamily="34" charset="0"/>
                <a:ea typeface="Century Gothic" panose="020B0502020202020204" pitchFamily="34" charset="0"/>
                <a:cs typeface="Century Gothic" panose="020B0502020202020204" pitchFamily="34" charset="0"/>
              </a:defRPr>
            </a:lvl1pPr>
          </a:lstStyle>
          <a:p>
            <a:pPr algn="ctr">
              <a:defRPr/>
            </a:pPr>
            <a:r>
              <a:rPr lang="en-US" smtClean="0">
                <a:solidFill>
                  <a:srgbClr val="346FA5"/>
                </a:solidFill>
              </a:rPr>
              <a:t>Unconscious Bias</a:t>
            </a:r>
            <a:endParaRPr lang="en-US" dirty="0">
              <a:solidFill>
                <a:srgbClr val="346FA5"/>
              </a:solidFill>
            </a:endParaRPr>
          </a:p>
        </p:txBody>
      </p:sp>
    </p:spTree>
    <p:extLst>
      <p:ext uri="{BB962C8B-B14F-4D97-AF65-F5344CB8AC3E}">
        <p14:creationId xmlns:p14="http://schemas.microsoft.com/office/powerpoint/2010/main" val="29987613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1548538" y="1282207"/>
            <a:ext cx="9091748" cy="4968552"/>
          </a:xfrm>
        </p:spPr>
        <p:txBody>
          <a:bodyPr/>
          <a:lstStyle/>
          <a:p>
            <a:pPr eaLnBrk="1" hangingPunct="1">
              <a:buFont typeface="Wingdings" panose="05000000000000000000" pitchFamily="2" charset="2"/>
              <a:buNone/>
            </a:pPr>
            <a:r>
              <a:rPr lang="en-US" altLang="en-US" sz="2100" b="1" dirty="0" err="1" smtClean="0"/>
              <a:t>Microagressions</a:t>
            </a:r>
            <a:r>
              <a:rPr lang="en-US" altLang="en-US" sz="2100" dirty="0" smtClean="0"/>
              <a:t> (inequalities):</a:t>
            </a:r>
          </a:p>
          <a:p>
            <a:pPr eaLnBrk="1" hangingPunct="1">
              <a:buFont typeface="Wingdings" panose="05000000000000000000" pitchFamily="2" charset="2"/>
              <a:buNone/>
            </a:pPr>
            <a:endParaRPr lang="en-US" altLang="en-US" sz="1200" dirty="0" smtClean="0"/>
          </a:p>
          <a:p>
            <a:pPr marL="914400" indent="0" eaLnBrk="1" hangingPunct="1">
              <a:buFont typeface="Wingdings" panose="05000000000000000000" pitchFamily="2" charset="2"/>
              <a:buNone/>
            </a:pPr>
            <a:r>
              <a:rPr lang="en-US" altLang="en-US" sz="2100" dirty="0" smtClean="0"/>
              <a:t>“which refers to a comment or action that is subtly and often unintentionally hostile or demeaning to a member of a minority or marginalized group.” </a:t>
            </a:r>
            <a:r>
              <a:rPr lang="en-US" altLang="en-US" sz="1600" dirty="0" err="1"/>
              <a:t>merriam-webster</a:t>
            </a:r>
            <a:endParaRPr lang="en-US" altLang="en-US" sz="1600" dirty="0" smtClean="0"/>
          </a:p>
          <a:p>
            <a:pPr marL="1252538" indent="-338138"/>
            <a:r>
              <a:rPr lang="en-US" altLang="en-US" sz="2100" dirty="0" smtClean="0"/>
              <a:t>verbal</a:t>
            </a:r>
          </a:p>
          <a:p>
            <a:pPr marL="1252538" indent="-338138"/>
            <a:r>
              <a:rPr lang="en-US" altLang="en-US" sz="2100" dirty="0" smtClean="0"/>
              <a:t>non-verbal</a:t>
            </a:r>
          </a:p>
          <a:p>
            <a:pPr marL="1252538" indent="-338138"/>
            <a:r>
              <a:rPr lang="en-US" altLang="en-US" sz="2100" dirty="0" smtClean="0"/>
              <a:t>environmental</a:t>
            </a:r>
          </a:p>
        </p:txBody>
      </p:sp>
      <p:sp>
        <p:nvSpPr>
          <p:cNvPr id="2" name="Title 1">
            <a:extLst>
              <a:ext uri="{FF2B5EF4-FFF2-40B4-BE49-F238E27FC236}">
                <a16:creationId xmlns:a16="http://schemas.microsoft.com/office/drawing/2014/main" xmlns="" id="{FC3B1AC3-F75A-4159-BB6A-1E14090A1305}"/>
              </a:ext>
            </a:extLst>
          </p:cNvPr>
          <p:cNvSpPr>
            <a:spLocks noGrp="1"/>
          </p:cNvSpPr>
          <p:nvPr>
            <p:ph type="title"/>
          </p:nvPr>
        </p:nvSpPr>
        <p:spPr/>
        <p:txBody>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16971182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886739" y="1255312"/>
            <a:ext cx="10415346" cy="4968552"/>
          </a:xfrm>
        </p:spPr>
        <p:txBody>
          <a:bodyPr/>
          <a:lstStyle/>
          <a:p>
            <a:pPr marL="277813" indent="-277813" eaLnBrk="1" hangingPunct="1"/>
            <a:r>
              <a:rPr lang="en-US" altLang="en-US" sz="2100" dirty="0" smtClean="0"/>
              <a:t>Where do we see disparities ?</a:t>
            </a:r>
          </a:p>
          <a:p>
            <a:pPr marL="277813" indent="-277813" eaLnBrk="1" hangingPunct="1"/>
            <a:r>
              <a:rPr lang="en-US" altLang="en-US" sz="2100" dirty="0" smtClean="0"/>
              <a:t>Why do these disparities exist?</a:t>
            </a:r>
          </a:p>
          <a:p>
            <a:pPr marL="277813" indent="-277813" eaLnBrk="1" hangingPunct="1"/>
            <a:r>
              <a:rPr lang="en-US" altLang="en-US" sz="2100" dirty="0" smtClean="0"/>
              <a:t>How may unconscious biases contribute?</a:t>
            </a:r>
          </a:p>
          <a:p>
            <a:pPr algn="ctr" eaLnBrk="1" hangingPunct="1">
              <a:buFont typeface="Wingdings" panose="05000000000000000000" pitchFamily="2" charset="2"/>
              <a:buNone/>
            </a:pPr>
            <a:r>
              <a:rPr lang="en-US" altLang="en-US" sz="2100" dirty="0" smtClean="0"/>
              <a:t>“ I treat everyone the same”</a:t>
            </a:r>
          </a:p>
          <a:p>
            <a:pPr algn="ctr" eaLnBrk="1" hangingPunct="1">
              <a:buFont typeface="Wingdings" panose="05000000000000000000" pitchFamily="2" charset="2"/>
              <a:buNone/>
            </a:pPr>
            <a:endParaRPr lang="en-US" altLang="en-US" sz="2100" dirty="0" smtClean="0"/>
          </a:p>
          <a:p>
            <a:pPr algn="ctr" eaLnBrk="1" hangingPunct="1">
              <a:buFont typeface="Wingdings" panose="05000000000000000000" pitchFamily="2" charset="2"/>
              <a:buNone/>
            </a:pPr>
            <a:r>
              <a:rPr lang="en-US" altLang="en-US" sz="2100" dirty="0" smtClean="0"/>
              <a:t>Unconscious biases can  influence_____________.</a:t>
            </a:r>
          </a:p>
          <a:p>
            <a:pPr algn="ctr" eaLnBrk="1" hangingPunct="1">
              <a:buFont typeface="Wingdings" panose="05000000000000000000" pitchFamily="2" charset="2"/>
              <a:buNone/>
            </a:pPr>
            <a:endParaRPr lang="en-US" altLang="en-US" dirty="0" smtClean="0"/>
          </a:p>
        </p:txBody>
      </p:sp>
      <p:sp>
        <p:nvSpPr>
          <p:cNvPr id="2" name="Title 1">
            <a:extLst>
              <a:ext uri="{FF2B5EF4-FFF2-40B4-BE49-F238E27FC236}">
                <a16:creationId xmlns:a16="http://schemas.microsoft.com/office/drawing/2014/main" xmlns="" id="{B8ADE060-547B-4A2B-9EA0-80E0BFAD5BAB}"/>
              </a:ext>
            </a:extLst>
          </p:cNvPr>
          <p:cNvSpPr>
            <a:spLocks noGrp="1"/>
          </p:cNvSpPr>
          <p:nvPr>
            <p:ph type="title"/>
          </p:nvPr>
        </p:nvSpPr>
        <p:spPr/>
        <p:txBody>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369560166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BD16EA3-F170-48EC-AACB-DC9940194F5A}"/>
              </a:ext>
            </a:extLst>
          </p:cNvPr>
          <p:cNvSpPr>
            <a:spLocks noGrp="1"/>
          </p:cNvSpPr>
          <p:nvPr>
            <p:ph idx="1"/>
          </p:nvPr>
        </p:nvSpPr>
        <p:spPr>
          <a:xfrm>
            <a:off x="2460812" y="1268760"/>
            <a:ext cx="9178216" cy="4968552"/>
          </a:xfrm>
        </p:spPr>
        <p:txBody>
          <a:bodyPr>
            <a:normAutofit/>
          </a:bodyPr>
          <a:lstStyle/>
          <a:p>
            <a:pPr marL="411480">
              <a:lnSpc>
                <a:spcPct val="114000"/>
              </a:lnSpc>
              <a:buNone/>
              <a:defRPr/>
            </a:pPr>
            <a:r>
              <a:rPr lang="en-US" sz="2100" dirty="0"/>
              <a:t>Addressing our unconscious bias:</a:t>
            </a:r>
          </a:p>
          <a:p>
            <a:pPr marL="582930" indent="-514350">
              <a:lnSpc>
                <a:spcPct val="114000"/>
              </a:lnSpc>
              <a:buFont typeface="Wingdings"/>
              <a:buAutoNum type="arabicPeriod"/>
              <a:defRPr/>
            </a:pPr>
            <a:r>
              <a:rPr lang="en-US" sz="2100" dirty="0"/>
              <a:t>Normalize</a:t>
            </a:r>
          </a:p>
          <a:p>
            <a:pPr marL="582930" indent="-514350">
              <a:lnSpc>
                <a:spcPct val="114000"/>
              </a:lnSpc>
              <a:buFont typeface="Wingdings"/>
              <a:buAutoNum type="arabicPeriod"/>
              <a:defRPr/>
            </a:pPr>
            <a:r>
              <a:rPr lang="en-US" sz="2100" dirty="0"/>
              <a:t>Recognize</a:t>
            </a:r>
          </a:p>
          <a:p>
            <a:pPr marL="582930" indent="-514350">
              <a:lnSpc>
                <a:spcPct val="114000"/>
              </a:lnSpc>
              <a:buFont typeface="Wingdings"/>
              <a:buAutoNum type="arabicPeriod"/>
              <a:defRPr/>
            </a:pPr>
            <a:r>
              <a:rPr lang="en-US" sz="2100" dirty="0"/>
              <a:t>Identify</a:t>
            </a:r>
          </a:p>
          <a:p>
            <a:pPr marL="582930" indent="-514350">
              <a:lnSpc>
                <a:spcPct val="114000"/>
              </a:lnSpc>
              <a:buFont typeface="Wingdings"/>
              <a:buAutoNum type="arabicPeriod"/>
              <a:defRPr/>
            </a:pPr>
            <a:r>
              <a:rPr lang="en-US" sz="2100" dirty="0"/>
              <a:t>Explore</a:t>
            </a:r>
          </a:p>
          <a:p>
            <a:pPr marL="582930" indent="-514350">
              <a:lnSpc>
                <a:spcPct val="114000"/>
              </a:lnSpc>
              <a:buFont typeface="Wingdings"/>
              <a:buAutoNum type="arabicPeriod"/>
              <a:defRPr/>
            </a:pPr>
            <a:r>
              <a:rPr lang="en-US" sz="2100" dirty="0"/>
              <a:t>Decide</a:t>
            </a:r>
          </a:p>
          <a:p>
            <a:pPr marL="582930" indent="-514350">
              <a:lnSpc>
                <a:spcPct val="114000"/>
              </a:lnSpc>
              <a:buFont typeface="Wingdings"/>
              <a:buAutoNum type="arabicPeriod"/>
              <a:defRPr/>
            </a:pPr>
            <a:r>
              <a:rPr lang="en-US" sz="2100" dirty="0"/>
              <a:t>Shifting your lens</a:t>
            </a:r>
          </a:p>
          <a:p>
            <a:pPr marL="582930" indent="-514350">
              <a:buFont typeface="Wingdings"/>
              <a:buAutoNum type="arabicPeriod"/>
              <a:defRPr/>
            </a:pPr>
            <a:endParaRPr lang="en-US" dirty="0"/>
          </a:p>
        </p:txBody>
      </p:sp>
      <p:sp>
        <p:nvSpPr>
          <p:cNvPr id="2" name="Title 1">
            <a:extLst>
              <a:ext uri="{FF2B5EF4-FFF2-40B4-BE49-F238E27FC236}">
                <a16:creationId xmlns:a16="http://schemas.microsoft.com/office/drawing/2014/main" xmlns="" id="{793F21BD-AC13-4A8A-A3D0-D9D4C6A76995}"/>
              </a:ext>
            </a:extLst>
          </p:cNvPr>
          <p:cNvSpPr>
            <a:spLocks noGrp="1"/>
          </p:cNvSpPr>
          <p:nvPr>
            <p:ph type="title"/>
          </p:nvPr>
        </p:nvSpPr>
        <p:spPr/>
        <p:txBody>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9754462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1172818" y="1268760"/>
            <a:ext cx="10018644" cy="4968552"/>
          </a:xfrm>
        </p:spPr>
        <p:txBody>
          <a:bodyPr>
            <a:normAutofit/>
          </a:bodyPr>
          <a:lstStyle/>
          <a:p>
            <a:pPr eaLnBrk="1" hangingPunct="1">
              <a:buFont typeface="Wingdings" panose="05000000000000000000" pitchFamily="2" charset="2"/>
              <a:buNone/>
            </a:pPr>
            <a:r>
              <a:rPr lang="en-US" altLang="en-US" sz="2100" dirty="0" smtClean="0"/>
              <a:t>Definition of unconscious bias:</a:t>
            </a:r>
          </a:p>
          <a:p>
            <a:pPr marL="576263" indent="0" eaLnBrk="1" hangingPunct="1">
              <a:lnSpc>
                <a:spcPct val="114000"/>
              </a:lnSpc>
              <a:buFont typeface="Wingdings" panose="05000000000000000000" pitchFamily="2" charset="2"/>
              <a:buNone/>
              <a:tabLst>
                <a:tab pos="517525" algn="l"/>
              </a:tabLst>
            </a:pPr>
            <a:r>
              <a:rPr lang="en-US" altLang="en-US" sz="2100" dirty="0" smtClean="0"/>
              <a:t>“Bias is an inclination or prejudice for or against one person or group. In other words, unconscious biases are unconscious feelings we have towards other people – unconscious feelings that play a strong part in influencing our judgement of certain people and groups, away from being balanced or even-handed, in many different areas of life.” social </a:t>
            </a:r>
            <a:r>
              <a:rPr lang="en-US" altLang="en-US" sz="2100" dirty="0"/>
              <a:t>talent</a:t>
            </a:r>
          </a:p>
        </p:txBody>
      </p:sp>
      <p:sp>
        <p:nvSpPr>
          <p:cNvPr id="2" name="Title 1">
            <a:extLst>
              <a:ext uri="{FF2B5EF4-FFF2-40B4-BE49-F238E27FC236}">
                <a16:creationId xmlns:a16="http://schemas.microsoft.com/office/drawing/2014/main" xmlns="" id="{F5546C06-4A4F-42A3-8C5E-DA3D691B8D55}"/>
              </a:ext>
            </a:extLst>
          </p:cNvPr>
          <p:cNvSpPr>
            <a:spLocks noGrp="1"/>
          </p:cNvSpPr>
          <p:nvPr>
            <p:ph type="title"/>
          </p:nvPr>
        </p:nvSpPr>
        <p:spPr/>
        <p:txBody>
          <a:bodyPr>
            <a:normAutofit/>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3084030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1590261" y="1427786"/>
            <a:ext cx="9104244" cy="4968552"/>
          </a:xfrm>
        </p:spPr>
        <p:txBody>
          <a:bodyPr>
            <a:normAutofit/>
          </a:bodyPr>
          <a:lstStyle/>
          <a:p>
            <a:pPr eaLnBrk="1" hangingPunct="1">
              <a:lnSpc>
                <a:spcPct val="114000"/>
              </a:lnSpc>
              <a:buFont typeface="Wingdings" panose="05000000000000000000" pitchFamily="2" charset="2"/>
              <a:buNone/>
            </a:pPr>
            <a:r>
              <a:rPr lang="en-US" altLang="en-US" sz="2100" dirty="0" smtClean="0"/>
              <a:t>“Unconscious bias describes situations where our background, personal experiences, societal stereotypes and cultural context can impact our decisions and actions without us realizing. How many of us have unduly and unknowingly experienced or perpetrated the negative forces of unconscious bias?” the </a:t>
            </a:r>
            <a:r>
              <a:rPr lang="en-US" altLang="en-US" sz="2100" dirty="0"/>
              <a:t>Guardian</a:t>
            </a:r>
            <a:endParaRPr lang="en-US" altLang="en-US" sz="2100" dirty="0" smtClean="0"/>
          </a:p>
        </p:txBody>
      </p:sp>
      <p:sp>
        <p:nvSpPr>
          <p:cNvPr id="2" name="Title 1">
            <a:extLst>
              <a:ext uri="{FF2B5EF4-FFF2-40B4-BE49-F238E27FC236}">
                <a16:creationId xmlns:a16="http://schemas.microsoft.com/office/drawing/2014/main" xmlns="" id="{053D17D2-E057-49C3-8BF9-54A90A533EC3}"/>
              </a:ext>
            </a:extLst>
          </p:cNvPr>
          <p:cNvSpPr>
            <a:spLocks noGrp="1"/>
          </p:cNvSpPr>
          <p:nvPr>
            <p:ph type="title"/>
          </p:nvPr>
        </p:nvSpPr>
        <p:spPr/>
        <p:txBody>
          <a:bodyPr>
            <a:normAutofit/>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3990343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normAutofit/>
          </a:bodyPr>
          <a:lstStyle/>
          <a:p>
            <a:pPr marL="396875" indent="-396875"/>
            <a:r>
              <a:rPr lang="en-US" altLang="en-US" sz="2100" dirty="0"/>
              <a:t>Psychologists and other scientists have shown that human beings, even those of us who firmly believe in equality, are prone to bias for and against certain groups of people (Casey, Warren, </a:t>
            </a:r>
            <a:r>
              <a:rPr lang="en-US" altLang="en-US" sz="2100" dirty="0" err="1"/>
              <a:t>Cheesman</a:t>
            </a:r>
            <a:r>
              <a:rPr lang="en-US" altLang="en-US" sz="2100" dirty="0"/>
              <a:t>, &amp; </a:t>
            </a:r>
            <a:r>
              <a:rPr lang="en-US" altLang="en-US" sz="2100" dirty="0" err="1"/>
              <a:t>Elek</a:t>
            </a:r>
            <a:r>
              <a:rPr lang="en-US" altLang="en-US" sz="2100" dirty="0"/>
              <a:t>, 2012). We all have bias. It's unavoidable</a:t>
            </a:r>
            <a:r>
              <a:rPr lang="en-US" altLang="en-US" sz="2100" dirty="0" smtClean="0"/>
              <a:t>.</a:t>
            </a:r>
          </a:p>
          <a:p>
            <a:pPr marL="182563" indent="-182563"/>
            <a:endParaRPr lang="en-US" altLang="en-US" sz="2100" dirty="0"/>
          </a:p>
          <a:p>
            <a:pPr marL="396875" indent="-396875"/>
            <a:r>
              <a:rPr lang="en-US" altLang="en-US" sz="2100" dirty="0"/>
              <a:t>Biases permeate our lives and impact almost every action we take. This not only affects the people we work with, it also influences the decisions we make on the job, and the people we serve.</a:t>
            </a:r>
            <a:endParaRPr lang="en-US" altLang="en-US" sz="2100" dirty="0" smtClean="0"/>
          </a:p>
        </p:txBody>
      </p:sp>
      <p:sp>
        <p:nvSpPr>
          <p:cNvPr id="2" name="Title 1">
            <a:extLst>
              <a:ext uri="{FF2B5EF4-FFF2-40B4-BE49-F238E27FC236}">
                <a16:creationId xmlns:a16="http://schemas.microsoft.com/office/drawing/2014/main" xmlns="" id="{8B12928E-BC92-4308-9BA9-14B96E64DD62}"/>
              </a:ext>
            </a:extLst>
          </p:cNvPr>
          <p:cNvSpPr>
            <a:spLocks noGrp="1"/>
          </p:cNvSpPr>
          <p:nvPr>
            <p:ph type="title"/>
          </p:nvPr>
        </p:nvSpPr>
        <p:spPr/>
        <p:txBody>
          <a:bodyPr>
            <a:noAutofit/>
          </a:bodyPr>
          <a:lstStyle/>
          <a:p>
            <a:pPr algn="ctr">
              <a:defRPr/>
            </a:pPr>
            <a:r>
              <a:rPr lang="en-US" dirty="0">
                <a:solidFill>
                  <a:srgbClr val="346FA5"/>
                </a:solidFill>
              </a:rPr>
              <a:t>Unconscious </a:t>
            </a:r>
            <a:r>
              <a:rPr lang="en-US" dirty="0" smtClean="0">
                <a:solidFill>
                  <a:srgbClr val="346FA5"/>
                </a:solidFill>
              </a:rPr>
              <a:t>Bias</a:t>
            </a:r>
            <a:endParaRPr lang="en-US" dirty="0">
              <a:solidFill>
                <a:srgbClr val="346FA5"/>
              </a:solidFill>
            </a:endParaRPr>
          </a:p>
        </p:txBody>
      </p:sp>
    </p:spTree>
    <p:extLst>
      <p:ext uri="{BB962C8B-B14F-4D97-AF65-F5344CB8AC3E}">
        <p14:creationId xmlns:p14="http://schemas.microsoft.com/office/powerpoint/2010/main" val="597670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307D04A-B7FB-4947-AE04-D594976B82CF}"/>
              </a:ext>
            </a:extLst>
          </p:cNvPr>
          <p:cNvSpPr>
            <a:spLocks noGrp="1"/>
          </p:cNvSpPr>
          <p:nvPr>
            <p:ph idx="1"/>
          </p:nvPr>
        </p:nvSpPr>
        <p:spPr/>
        <p:txBody>
          <a:bodyPr/>
          <a:lstStyle/>
          <a:p>
            <a:pPr marL="68263" indent="0">
              <a:buNone/>
              <a:defRPr/>
            </a:pPr>
            <a:r>
              <a:rPr lang="en-US" b="1" dirty="0"/>
              <a:t>Mental Shortcuts</a:t>
            </a:r>
          </a:p>
          <a:p>
            <a:pPr marL="277813" indent="-277813">
              <a:defRPr/>
            </a:pPr>
            <a:r>
              <a:rPr lang="en-US" sz="2100" dirty="0"/>
              <a:t>Our brains are constantly processing vast amounts of information. In order to perform efficiently, the brain employs what is referred to as mental shortcuts, or "cognitive heuristics</a:t>
            </a:r>
            <a:r>
              <a:rPr lang="en-US" sz="2100" dirty="0" smtClean="0"/>
              <a:t>.” These </a:t>
            </a:r>
            <a:r>
              <a:rPr lang="en-US" sz="2100" dirty="0"/>
              <a:t>shortcuts allow us to learn and make guesses in a fast moving world. </a:t>
            </a:r>
            <a:endParaRPr lang="en-US" sz="2100" dirty="0" smtClean="0"/>
          </a:p>
          <a:p>
            <a:pPr marL="277813" indent="-277813">
              <a:defRPr/>
            </a:pPr>
            <a:endParaRPr lang="en-US" sz="1000" dirty="0"/>
          </a:p>
          <a:p>
            <a:pPr marL="277813" indent="-277813">
              <a:defRPr/>
            </a:pPr>
            <a:r>
              <a:rPr lang="en-US" sz="2100" dirty="0"/>
              <a:t>These shortcuts are error-prone, as they often create associations based on limited information. These incomplete pictures may lead to bias.</a:t>
            </a:r>
          </a:p>
          <a:p>
            <a:pPr>
              <a:defRPr/>
            </a:pPr>
            <a:endParaRPr lang="en-US" dirty="0"/>
          </a:p>
        </p:txBody>
      </p:sp>
      <p:sp>
        <p:nvSpPr>
          <p:cNvPr id="2" name="Title 1">
            <a:extLst>
              <a:ext uri="{FF2B5EF4-FFF2-40B4-BE49-F238E27FC236}">
                <a16:creationId xmlns:a16="http://schemas.microsoft.com/office/drawing/2014/main" xmlns="" id="{096E7B5A-4C8F-4E3D-A018-BE24F4D7AA20}"/>
              </a:ext>
            </a:extLst>
          </p:cNvPr>
          <p:cNvSpPr>
            <a:spLocks noGrp="1"/>
          </p:cNvSpPr>
          <p:nvPr>
            <p:ph type="title"/>
          </p:nvPr>
        </p:nvSpPr>
        <p:spPr/>
        <p:txBody>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3021997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935DC0D-1C4F-4943-B3A2-8B8C2420D116}"/>
              </a:ext>
            </a:extLst>
          </p:cNvPr>
          <p:cNvSpPr>
            <a:spLocks noGrp="1"/>
          </p:cNvSpPr>
          <p:nvPr>
            <p:ph idx="1"/>
          </p:nvPr>
        </p:nvSpPr>
        <p:spPr/>
        <p:txBody>
          <a:bodyPr/>
          <a:lstStyle/>
          <a:p>
            <a:pPr marL="68263" indent="0">
              <a:buNone/>
              <a:defRPr/>
            </a:pPr>
            <a:r>
              <a:rPr lang="en-US" b="1" dirty="0"/>
              <a:t>Social Conditioning</a:t>
            </a:r>
          </a:p>
          <a:p>
            <a:pPr lvl="1" indent="0">
              <a:buNone/>
              <a:defRPr/>
            </a:pPr>
            <a:r>
              <a:rPr lang="en-US" sz="2100" dirty="0">
                <a:solidFill>
                  <a:schemeClr val="tx1"/>
                </a:solidFill>
              </a:rPr>
              <a:t>The values, norms, and customs of our society and communities can change us. This is known as social conditioning. From the time we are born, we receive social conditioning from sources like our family, friends, education, media, and numerous other channels.</a:t>
            </a:r>
          </a:p>
          <a:p>
            <a:pPr marL="68263" indent="0">
              <a:buNone/>
              <a:defRPr/>
            </a:pPr>
            <a:endParaRPr lang="en-US" dirty="0"/>
          </a:p>
        </p:txBody>
      </p:sp>
      <p:sp>
        <p:nvSpPr>
          <p:cNvPr id="2" name="Title 1">
            <a:extLst>
              <a:ext uri="{FF2B5EF4-FFF2-40B4-BE49-F238E27FC236}">
                <a16:creationId xmlns:a16="http://schemas.microsoft.com/office/drawing/2014/main" xmlns="" id="{0D13B123-46B7-4F26-8878-1A4549C17566}"/>
              </a:ext>
            </a:extLst>
          </p:cNvPr>
          <p:cNvSpPr>
            <a:spLocks noGrp="1"/>
          </p:cNvSpPr>
          <p:nvPr>
            <p:ph type="title"/>
          </p:nvPr>
        </p:nvSpPr>
        <p:spPr/>
        <p:txBody>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1407678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normAutofit/>
          </a:bodyPr>
          <a:lstStyle/>
          <a:p>
            <a:pPr algn="ctr" eaLnBrk="1" hangingPunct="1">
              <a:spcBef>
                <a:spcPts val="2100"/>
              </a:spcBef>
              <a:buFont typeface="Wingdings" panose="05000000000000000000" pitchFamily="2" charset="2"/>
              <a:buNone/>
            </a:pPr>
            <a:r>
              <a:rPr lang="en-US" altLang="en-US" sz="2100" dirty="0"/>
              <a:t>What defines my perception</a:t>
            </a:r>
            <a:r>
              <a:rPr lang="en-US" altLang="en-US" sz="2100" dirty="0" smtClean="0">
                <a:latin typeface="Century" panose="02040604050505020304" pitchFamily="18" charset="0"/>
              </a:rPr>
              <a:t>?</a:t>
            </a:r>
          </a:p>
          <a:p>
            <a:pPr algn="ctr">
              <a:spcBef>
                <a:spcPts val="2100"/>
              </a:spcBef>
              <a:buNone/>
            </a:pPr>
            <a:r>
              <a:rPr lang="en-US" altLang="en-US" sz="2100" dirty="0" smtClean="0"/>
              <a:t> </a:t>
            </a:r>
            <a:r>
              <a:rPr lang="en-US" altLang="en-US" sz="2100" dirty="0"/>
              <a:t>Who Am </a:t>
            </a:r>
            <a:r>
              <a:rPr lang="en-US" altLang="en-US" sz="2100" dirty="0" smtClean="0"/>
              <a:t>I</a:t>
            </a:r>
            <a:r>
              <a:rPr lang="en-US" altLang="en-US" sz="2100" dirty="0" smtClean="0">
                <a:latin typeface="Century" panose="02040604050505020304" pitchFamily="18" charset="0"/>
              </a:rPr>
              <a:t>? </a:t>
            </a:r>
            <a:r>
              <a:rPr lang="en-US" altLang="en-US" sz="2100" dirty="0" smtClean="0"/>
              <a:t> </a:t>
            </a:r>
            <a:r>
              <a:rPr lang="en-US" altLang="en-US" sz="2100" dirty="0"/>
              <a:t>What do I </a:t>
            </a:r>
            <a:r>
              <a:rPr lang="en-US" altLang="en-US" sz="2100" dirty="0" smtClean="0"/>
              <a:t>value</a:t>
            </a:r>
            <a:r>
              <a:rPr lang="en-US" altLang="en-US" sz="2100" dirty="0">
                <a:latin typeface="Century" panose="02040604050505020304" pitchFamily="18" charset="0"/>
              </a:rPr>
              <a:t>?</a:t>
            </a:r>
          </a:p>
        </p:txBody>
      </p:sp>
      <p:sp>
        <p:nvSpPr>
          <p:cNvPr id="2" name="Title 1">
            <a:extLst>
              <a:ext uri="{FF2B5EF4-FFF2-40B4-BE49-F238E27FC236}">
                <a16:creationId xmlns:a16="http://schemas.microsoft.com/office/drawing/2014/main" xmlns="" id="{276FBD24-ACEF-4D47-80DB-BCBFFE0DC721}"/>
              </a:ext>
            </a:extLst>
          </p:cNvPr>
          <p:cNvSpPr>
            <a:spLocks noGrp="1"/>
          </p:cNvSpPr>
          <p:nvPr>
            <p:ph type="title"/>
          </p:nvPr>
        </p:nvSpPr>
        <p:spPr/>
        <p:txBody>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13347798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1152939" y="1268760"/>
            <a:ext cx="9640957" cy="4968552"/>
          </a:xfrm>
        </p:spPr>
        <p:txBody>
          <a:bodyPr/>
          <a:lstStyle/>
          <a:p>
            <a:pPr marL="68263" indent="0" algn="ctr">
              <a:buNone/>
            </a:pPr>
            <a:r>
              <a:rPr lang="en-US" altLang="en-US" b="1" dirty="0" smtClean="0"/>
              <a:t>Anchoring</a:t>
            </a:r>
          </a:p>
          <a:p>
            <a:pPr marL="68263" indent="0">
              <a:lnSpc>
                <a:spcPct val="114000"/>
              </a:lnSpc>
              <a:buNone/>
            </a:pPr>
            <a:r>
              <a:rPr lang="en-US" altLang="en-US" sz="2100" dirty="0" smtClean="0"/>
              <a:t>The tendency to rely too heavily on the first piece of information received, with subsequent judgments adjusting around the first data point.</a:t>
            </a:r>
          </a:p>
          <a:p>
            <a:pPr marL="68263" indent="0">
              <a:lnSpc>
                <a:spcPct val="114000"/>
              </a:lnSpc>
              <a:buNone/>
            </a:pPr>
            <a:endParaRPr lang="en-US" altLang="en-US" sz="2100" dirty="0" smtClean="0"/>
          </a:p>
          <a:p>
            <a:pPr marL="68263" indent="0">
              <a:lnSpc>
                <a:spcPct val="114000"/>
              </a:lnSpc>
              <a:buNone/>
            </a:pPr>
            <a:r>
              <a:rPr lang="en-US" altLang="en-US" sz="2100" dirty="0" smtClean="0"/>
              <a:t>The incorrect messages we passively receive early in life about groups of people can be difficult to correct consciously later in life because they are ultimately adjusting from the anchor, which limits accuracy</a:t>
            </a:r>
            <a:r>
              <a:rPr lang="en-US" altLang="en-US" sz="2800" dirty="0" smtClean="0"/>
              <a:t>.</a:t>
            </a:r>
          </a:p>
        </p:txBody>
      </p:sp>
      <p:sp>
        <p:nvSpPr>
          <p:cNvPr id="2" name="Title 1">
            <a:extLst>
              <a:ext uri="{FF2B5EF4-FFF2-40B4-BE49-F238E27FC236}">
                <a16:creationId xmlns:a16="http://schemas.microsoft.com/office/drawing/2014/main" xmlns="" id="{A11FD5DC-0F83-41CA-B2D6-AF303C5B1DEC}"/>
              </a:ext>
            </a:extLst>
          </p:cNvPr>
          <p:cNvSpPr>
            <a:spLocks noGrp="1"/>
          </p:cNvSpPr>
          <p:nvPr>
            <p:ph type="title"/>
          </p:nvPr>
        </p:nvSpPr>
        <p:spPr/>
        <p:txBody>
          <a:bodyPr/>
          <a:lstStyle/>
          <a:p>
            <a:pPr algn="ctr">
              <a:defRPr/>
            </a:pPr>
            <a:r>
              <a:rPr lang="en-US" dirty="0">
                <a:solidFill>
                  <a:srgbClr val="346FA5"/>
                </a:solidFill>
              </a:rPr>
              <a:t>Unconscious Bias</a:t>
            </a:r>
          </a:p>
        </p:txBody>
      </p:sp>
    </p:spTree>
    <p:extLst>
      <p:ext uri="{BB962C8B-B14F-4D97-AF65-F5344CB8AC3E}">
        <p14:creationId xmlns:p14="http://schemas.microsoft.com/office/powerpoint/2010/main" val="22390236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ppt/theme/themeOverride10.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ppt/theme/themeOverride11.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ppt/theme/themeOverride12.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ppt/theme/themeOverride13.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ppt/theme/themeOverride14.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ppt/theme/themeOverride15.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ppt/theme/themeOverride16.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ppt/theme/themeOverride2.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ppt/theme/themeOverride3.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ppt/theme/themeOverride4.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ppt/theme/themeOverride5.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ppt/theme/themeOverride6.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ppt/theme/themeOverride7.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ppt/theme/themeOverride8.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ppt/theme/themeOverride9.xml><?xml version="1.0" encoding="utf-8"?>
<a:themeOverride xmlns:a="http://schemas.openxmlformats.org/drawingml/2006/main">
  <a:clrScheme name="Custom 14">
    <a:dk1>
      <a:sysClr val="windowText" lastClr="000000"/>
    </a:dk1>
    <a:lt1>
      <a:sysClr val="window" lastClr="FFFFFF"/>
    </a:lt1>
    <a:dk2>
      <a:srgbClr val="9FC95D"/>
    </a:dk2>
    <a:lt2>
      <a:srgbClr val="FFFFFF"/>
    </a:lt2>
    <a:accent1>
      <a:srgbClr val="1C4363"/>
    </a:accent1>
    <a:accent2>
      <a:srgbClr val="346FA5"/>
    </a:accent2>
    <a:accent3>
      <a:srgbClr val="F4B23D"/>
    </a:accent3>
    <a:accent4>
      <a:srgbClr val="874987"/>
    </a:accent4>
    <a:accent5>
      <a:srgbClr val="A7C6D8"/>
    </a:accent5>
    <a:accent6>
      <a:srgbClr val="F9923E"/>
    </a:accent6>
    <a:hlink>
      <a:srgbClr val="346FA5"/>
    </a:hlink>
    <a:folHlink>
      <a:srgbClr val="0000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1C663E1C92C904FB09CF03B34D19CCA" ma:contentTypeVersion="12" ma:contentTypeDescription="Create a new document." ma:contentTypeScope="" ma:versionID="81b3321eeaadac8057a1464539449011">
  <xsd:schema xmlns:xsd="http://www.w3.org/2001/XMLSchema" xmlns:xs="http://www.w3.org/2001/XMLSchema" xmlns:p="http://schemas.microsoft.com/office/2006/metadata/properties" xmlns:ns2="4c2412c3-fefc-4782-a93b-eeface16936a" xmlns:ns3="26a1a5ce-7f75-4ad1-871a-71486499b680" targetNamespace="http://schemas.microsoft.com/office/2006/metadata/properties" ma:root="true" ma:fieldsID="eb404b40548f702ee7d3b8ddc4e054f2" ns2:_="" ns3:_="">
    <xsd:import namespace="4c2412c3-fefc-4782-a93b-eeface16936a"/>
    <xsd:import namespace="26a1a5ce-7f75-4ad1-871a-71486499b68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412c3-fefc-4782-a93b-eeface1693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6a1a5ce-7f75-4ad1-871a-71486499b68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EE4107-936B-46F2-9B55-EE5BBDC43B93}">
  <ds:schemaRefs>
    <ds:schemaRef ds:uri="4c2412c3-fefc-4782-a93b-eeface16936a"/>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26a1a5ce-7f75-4ad1-871a-71486499b680"/>
    <ds:schemaRef ds:uri="http://www.w3.org/XML/1998/namespace"/>
  </ds:schemaRefs>
</ds:datastoreItem>
</file>

<file path=customXml/itemProps2.xml><?xml version="1.0" encoding="utf-8"?>
<ds:datastoreItem xmlns:ds="http://schemas.openxmlformats.org/officeDocument/2006/customXml" ds:itemID="{7704EB22-3E0F-4C8D-93CD-75590F2C32E2}">
  <ds:schemaRefs>
    <ds:schemaRef ds:uri="http://schemas.microsoft.com/sharepoint/v3/contenttype/forms"/>
  </ds:schemaRefs>
</ds:datastoreItem>
</file>

<file path=customXml/itemProps3.xml><?xml version="1.0" encoding="utf-8"?>
<ds:datastoreItem xmlns:ds="http://schemas.openxmlformats.org/officeDocument/2006/customXml" ds:itemID="{7D9B4B35-82F7-45A1-A08A-BA9401C32321}">
  <ds:schemaRefs>
    <ds:schemaRef ds:uri="26a1a5ce-7f75-4ad1-871a-71486499b680"/>
    <ds:schemaRef ds:uri="4c2412c3-fefc-4782-a93b-eeface16936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2582</TotalTime>
  <Words>910</Words>
  <Application>Microsoft Office PowerPoint</Application>
  <PresentationFormat>Custom</PresentationFormat>
  <Paragraphs>121</Paragraphs>
  <Slides>22</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Century</vt:lpstr>
      <vt:lpstr>Century Gothic</vt:lpstr>
      <vt:lpstr>Open Sans</vt:lpstr>
      <vt:lpstr>Segoe UI</vt:lpstr>
      <vt:lpstr>Wingdings</vt:lpstr>
      <vt:lpstr>Office Theme</vt:lpstr>
      <vt:lpstr>Dr. Carole McKindley-Alvarez         </vt:lpstr>
      <vt:lpstr>PowerPoint Presentation</vt:lpstr>
      <vt:lpstr>Unconscious Bias</vt:lpstr>
      <vt:lpstr>Unconscious Bias</vt:lpstr>
      <vt:lpstr>Unconscious Bias</vt:lpstr>
      <vt:lpstr>Unconscious Bias</vt:lpstr>
      <vt:lpstr>Unconscious Bias</vt:lpstr>
      <vt:lpstr>Unconscious Bias</vt:lpstr>
      <vt:lpstr>Unconscious Bias</vt:lpstr>
      <vt:lpstr>Unconscious Bias</vt:lpstr>
      <vt:lpstr>Unconscious Bias</vt:lpstr>
      <vt:lpstr>Unconscious Bias</vt:lpstr>
      <vt:lpstr>Unconscious Bias</vt:lpstr>
      <vt:lpstr>Unconscious Bias</vt:lpstr>
      <vt:lpstr>Unconscious Bias</vt:lpstr>
      <vt:lpstr>Unconscious Bias</vt:lpstr>
      <vt:lpstr>Ableism</vt:lpstr>
      <vt:lpstr>Neurodiversity</vt:lpstr>
      <vt:lpstr>Unconscious Bias</vt:lpstr>
      <vt:lpstr>Unconscious Bias</vt:lpstr>
      <vt:lpstr>Unconscious Bias</vt:lpstr>
      <vt:lpstr>Unconscious Bias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Business Slide Deck</dc:title>
  <dc:creator>Julian</dc:creator>
  <cp:lastModifiedBy>Theresa Comstock</cp:lastModifiedBy>
  <cp:revision>70</cp:revision>
  <dcterms:created xsi:type="dcterms:W3CDTF">2013-09-12T13:05:01Z</dcterms:created>
  <dcterms:modified xsi:type="dcterms:W3CDTF">2023-10-16T18:24:18Z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0x010100F1C663E1C92C904FB09CF03B34D19CCA</vt:lpwstr>
  </property>
</Properties>
</file>